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32.svg" ContentType="image/svg+xml"/>
  <Override PartName="/ppt/media/image34.svg" ContentType="image/svg+xml"/>
  <Override PartName="/ppt/media/image36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3"/>
  </p:sldMasterIdLst>
  <p:notesMasterIdLst>
    <p:notesMasterId r:id="rId12"/>
  </p:notesMasterIdLst>
  <p:sldIdLst>
    <p:sldId id="258" r:id="rId4"/>
    <p:sldId id="260" r:id="rId5"/>
    <p:sldId id="364" r:id="rId6"/>
    <p:sldId id="365" r:id="rId7"/>
    <p:sldId id="366" r:id="rId8"/>
    <p:sldId id="368" r:id="rId9"/>
    <p:sldId id="367" r:id="rId10"/>
    <p:sldId id="369" r:id="rId11"/>
    <p:sldId id="370" r:id="rId13"/>
    <p:sldId id="371" r:id="rId14"/>
    <p:sldId id="372" r:id="rId15"/>
    <p:sldId id="373" r:id="rId16"/>
    <p:sldId id="343" r:id="rId17"/>
    <p:sldId id="353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31" r:id="rId28"/>
    <p:sldId id="279" r:id="rId29"/>
    <p:sldId id="332" r:id="rId30"/>
  </p:sldIdLst>
  <p:sldSz cx="12192000" cy="6858000"/>
  <p:notesSz cx="6858000" cy="9144000"/>
  <p:embeddedFontLst>
    <p:embeddedFont>
      <p:font typeface="微软雅黑" panose="020B0503020204020204" pitchFamily="34" charset="-122"/>
      <p:regular r:id="rId35"/>
    </p:embeddedFont>
    <p:embeddedFont>
      <p:font typeface="微软雅黑 Light" panose="020B0502040204020203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  <p:embeddedFont>
      <p:font typeface="方正小标宋简体" panose="02000000000000000000" charset="-122"/>
      <p:regular r:id="rId41"/>
    </p:embeddedFont>
    <p:embeddedFont>
      <p:font typeface="仿宋" panose="02010609060101010101" charset="-122"/>
      <p:regular r:id="rId42"/>
    </p:embeddedFont>
    <p:embeddedFont>
      <p:font typeface="等线" panose="02010600030101010101" charset="-122"/>
      <p:regular r:id="rId43"/>
    </p:embeddedFont>
    <p:embeddedFont>
      <p:font typeface="等线 Light" panose="02010600030101010101" charset="-122"/>
      <p:regular r:id="rId44"/>
    </p:embeddedFont>
    <p:embeddedFont>
      <p:font typeface="Malgun Gothic" panose="020B0503020000020004" charset="-127"/>
      <p:regular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紫琪" initials="紫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EFFFF"/>
    <a:srgbClr val="6B1554"/>
    <a:srgbClr val="742960"/>
    <a:srgbClr val="9B7B92"/>
    <a:srgbClr val="936B89"/>
    <a:srgbClr val="844B75"/>
    <a:srgbClr val="B1AAAF"/>
    <a:srgbClr val="E1D0DD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56" y="112"/>
      </p:cViewPr>
      <p:guideLst>
        <p:guide orient="horz" pos="208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11.fntdata"/><Relationship Id="rId44" Type="http://schemas.openxmlformats.org/officeDocument/2006/relationships/font" Target="fonts/font10.fntdata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156CB-D033-C240-B214-3841F0D4D1B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F0F37-E8DD-274F-8E79-7BB9FBABDD8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F0F37-E8DD-274F-8E79-7BB9FBABDD8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F0F37-E8DD-274F-8E79-7BB9FBABDD8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F0F37-E8DD-274F-8E79-7BB9FBABDD8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F0F37-E8DD-274F-8E79-7BB9FBABDD8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F0F37-E8DD-274F-8E79-7BB9FBABDD8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F0F37-E8DD-274F-8E79-7BB9FBABDD8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F0F37-E8DD-274F-8E79-7BB9FBABDD8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F0F37-E8DD-274F-8E79-7BB9FBABDD8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F0F37-E8DD-274F-8E79-7BB9FBABDD8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FF5-AF41-8D44-8EA5-C76EFF349F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A6CB-1573-CE49-879F-C20378C53C5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FF5-AF41-8D44-8EA5-C76EFF349F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A6CB-1573-CE49-879F-C20378C53C5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FF5-AF41-8D44-8EA5-C76EFF349F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A6CB-1573-CE49-879F-C20378C53C5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FF5-AF41-8D44-8EA5-C76EFF349F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A6CB-1573-CE49-879F-C20378C53C5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FF5-AF41-8D44-8EA5-C76EFF349F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A6CB-1573-CE49-879F-C20378C53C5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FF5-AF41-8D44-8EA5-C76EFF349F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A6CB-1573-CE49-879F-C20378C53C5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FF5-AF41-8D44-8EA5-C76EFF349F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A6CB-1573-CE49-879F-C20378C53C5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FF5-AF41-8D44-8EA5-C76EFF349F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A6CB-1573-CE49-879F-C20378C53C5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FF5-AF41-8D44-8EA5-C76EFF349F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A6CB-1573-CE49-879F-C20378C53C5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FF5-AF41-8D44-8EA5-C76EFF349F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A6CB-1573-CE49-879F-C20378C53C5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4FF5-AF41-8D44-8EA5-C76EFF349F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5A6CB-1573-CE49-879F-C20378C53C5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0432" y="50414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431704" y="50414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132976" y="50414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834249" y="504141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30432" y="3248980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431704" y="3248980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132976" y="3248980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834249" y="3248980"/>
            <a:ext cx="2556669" cy="2555875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18765" y="0"/>
            <a:ext cx="3877235" cy="543261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ID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4449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/>
          <p:cNvSpPr>
            <a:spLocks noGrp="1"/>
          </p:cNvSpPr>
          <p:nvPr>
            <p:ph type="title" hasCustomPrompt="1"/>
          </p:nvPr>
        </p:nvSpPr>
        <p:spPr>
          <a:xfrm>
            <a:off x="6067700" y="1645642"/>
            <a:ext cx="5524500" cy="166199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ko-KR" altLang="en-US" sz="6000" b="0" dirty="0">
                <a:solidFill>
                  <a:schemeClr val="accent1"/>
                </a:solidFill>
                <a:ea typeface="+mn-ea"/>
                <a:cs typeface="Calibri" panose="020F050202020403020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679626A-030A-428A-8F6C-02DBBBCEF8B9}" type="datetimeFigureOut">
              <a:rPr lang="ko-KR" altLang="en-US" smtClean="0"/>
            </a:fld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ADB28-AEB7-4A17-B82E-FB255641344D}" type="slidenum">
              <a:rPr lang="ko-KR" altLang="en-US" smtClean="0"/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307975" y="6536690"/>
            <a:ext cx="115042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>
                <a:solidFill>
                  <a:srgbClr val="D8B5D3">
                    <a:alpha val="5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</a:rPr>
              <a:t>NANKAI  UNIVERSITY</a:t>
            </a:r>
            <a:endParaRPr lang="en-US" altLang="zh-CN" sz="1200">
              <a:solidFill>
                <a:srgbClr val="D8B5D3">
                  <a:alpha val="50000"/>
                </a:srgb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20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82000"/>
                  </a:schemeClr>
                </a:solidFill>
                <a:latin typeface="Alibaba PuHuiTi" pitchFamily="18" charset="-122"/>
                <a:ea typeface="Alibaba PuHuiTi" pitchFamily="18" charset="-122"/>
              </a:defRPr>
            </a:lvl1pPr>
          </a:lstStyle>
          <a:p>
            <a:fld id="{6DF64FF5-AF41-8D44-8EA5-C76EFF349F7B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82000"/>
                  </a:schemeClr>
                </a:solidFill>
                <a:latin typeface="Alibaba PuHuiTi" pitchFamily="18" charset="-122"/>
                <a:ea typeface="Alibaba PuHuiTi" pitchFamily="18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82000"/>
                  </a:schemeClr>
                </a:solidFill>
                <a:latin typeface="Alibaba PuHuiTi" pitchFamily="18" charset="-122"/>
                <a:ea typeface="Alibaba PuHuiTi" pitchFamily="18" charset="-122"/>
              </a:defRPr>
            </a:lvl1pPr>
          </a:lstStyle>
          <a:p>
            <a:fld id="{A035A6CB-1573-CE49-879F-C20378C53C5A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libaba PuHuiTi" pitchFamily="18" charset="-122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libaba PuHuiTi" pitchFamily="18" charset="-122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libaba PuHuiTi" pitchFamily="18" charset="-122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libaba PuHuiTi" pitchFamily="18" charset="-122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libaba PuHuiTi" pitchFamily="18" charset="-122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9" Type="http://schemas.openxmlformats.org/officeDocument/2006/relationships/slideLayout" Target="../slideLayouts/slideLayout14.xml"/><Relationship Id="rId28" Type="http://schemas.openxmlformats.org/officeDocument/2006/relationships/tags" Target="../tags/tag161.xml"/><Relationship Id="rId27" Type="http://schemas.openxmlformats.org/officeDocument/2006/relationships/tags" Target="../tags/tag160.xml"/><Relationship Id="rId26" Type="http://schemas.openxmlformats.org/officeDocument/2006/relationships/tags" Target="../tags/tag159.xml"/><Relationship Id="rId25" Type="http://schemas.openxmlformats.org/officeDocument/2006/relationships/tags" Target="../tags/tag158.xml"/><Relationship Id="rId24" Type="http://schemas.openxmlformats.org/officeDocument/2006/relationships/tags" Target="../tags/tag157.xml"/><Relationship Id="rId23" Type="http://schemas.openxmlformats.org/officeDocument/2006/relationships/tags" Target="../tags/tag15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tags" Target="../tags/tag135.xml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26.xml"/><Relationship Id="rId17" Type="http://schemas.openxmlformats.org/officeDocument/2006/relationships/image" Target="../media/image13.png"/><Relationship Id="rId16" Type="http://schemas.openxmlformats.org/officeDocument/2006/relationships/image" Target="../media/image12.png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26.xml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5" Type="http://schemas.openxmlformats.org/officeDocument/2006/relationships/tags" Target="../tags/tag191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tags" Target="../tags/tag17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0" Type="http://schemas.openxmlformats.org/officeDocument/2006/relationships/notesSlide" Target="../notesSlides/notesSlide7.xml"/><Relationship Id="rId2" Type="http://schemas.openxmlformats.org/officeDocument/2006/relationships/tags" Target="../tags/tag193.xml"/><Relationship Id="rId19" Type="http://schemas.openxmlformats.org/officeDocument/2006/relationships/slideLayout" Target="../slideLayouts/slideLayout26.xml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tags" Target="../tags/tag19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26.xml"/><Relationship Id="rId17" Type="http://schemas.openxmlformats.org/officeDocument/2006/relationships/image" Target="../media/image18.png"/><Relationship Id="rId16" Type="http://schemas.openxmlformats.org/officeDocument/2006/relationships/tags" Target="../tags/tag223.xml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tags" Target="../tags/tag217.xml"/><Relationship Id="rId1" Type="http://schemas.openxmlformats.org/officeDocument/2006/relationships/tags" Target="../tags/tag20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26.xml"/><Relationship Id="rId17" Type="http://schemas.openxmlformats.org/officeDocument/2006/relationships/image" Target="../media/image19.png"/><Relationship Id="rId16" Type="http://schemas.openxmlformats.org/officeDocument/2006/relationships/tags" Target="../tags/tag239.xml"/><Relationship Id="rId15" Type="http://schemas.openxmlformats.org/officeDocument/2006/relationships/tags" Target="../tags/tag238.xml"/><Relationship Id="rId14" Type="http://schemas.openxmlformats.org/officeDocument/2006/relationships/tags" Target="../tags/tag237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tags" Target="../tags/tag22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0" Type="http://schemas.openxmlformats.org/officeDocument/2006/relationships/notesSlide" Target="../notesSlides/notesSlide10.xml"/><Relationship Id="rId2" Type="http://schemas.openxmlformats.org/officeDocument/2006/relationships/tags" Target="../tags/tag241.xml"/><Relationship Id="rId19" Type="http://schemas.openxmlformats.org/officeDocument/2006/relationships/slideLayout" Target="../slideLayouts/slideLayout26.xml"/><Relationship Id="rId18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6" Type="http://schemas.openxmlformats.org/officeDocument/2006/relationships/slideLayout" Target="../slideLayouts/slideLayout8.xml"/><Relationship Id="rId25" Type="http://schemas.openxmlformats.org/officeDocument/2006/relationships/tags" Target="../tags/tag92.xml"/><Relationship Id="rId24" Type="http://schemas.openxmlformats.org/officeDocument/2006/relationships/tags" Target="../tags/tag91.xml"/><Relationship Id="rId23" Type="http://schemas.openxmlformats.org/officeDocument/2006/relationships/tags" Target="../tags/tag90.xml"/><Relationship Id="rId22" Type="http://schemas.openxmlformats.org/officeDocument/2006/relationships/tags" Target="../tags/tag89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tags" Target="../tags/tag69.xml"/><Relationship Id="rId19" Type="http://schemas.openxmlformats.org/officeDocument/2006/relationships/tags" Target="../tags/tag86.xml"/><Relationship Id="rId18" Type="http://schemas.openxmlformats.org/officeDocument/2006/relationships/tags" Target="../tags/tag85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9" Type="http://schemas.openxmlformats.org/officeDocument/2006/relationships/notesSlide" Target="../notesSlides/notesSlide11.xml"/><Relationship Id="rId18" Type="http://schemas.openxmlformats.org/officeDocument/2006/relationships/slideLayout" Target="../slideLayouts/slideLayout26.xml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tags" Target="../tags/tag270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5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26.xml"/><Relationship Id="rId16" Type="http://schemas.openxmlformats.org/officeDocument/2006/relationships/image" Target="../media/image24.png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9" Type="http://schemas.openxmlformats.org/officeDocument/2006/relationships/notesSlide" Target="../notesSlides/notesSlide13.xml"/><Relationship Id="rId18" Type="http://schemas.openxmlformats.org/officeDocument/2006/relationships/slideLayout" Target="../slideLayouts/slideLayout26.xml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tags" Target="../tags/tag28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1" Type="http://schemas.openxmlformats.org/officeDocument/2006/relationships/notesSlide" Target="../notesSlides/notesSlide14.xml"/><Relationship Id="rId20" Type="http://schemas.openxmlformats.org/officeDocument/2006/relationships/slideLayout" Target="../slideLayouts/slideLayout26.xml"/><Relationship Id="rId2" Type="http://schemas.openxmlformats.org/officeDocument/2006/relationships/tags" Target="../tags/tag302.xml"/><Relationship Id="rId19" Type="http://schemas.openxmlformats.org/officeDocument/2006/relationships/image" Target="../media/image30.png"/><Relationship Id="rId18" Type="http://schemas.openxmlformats.org/officeDocument/2006/relationships/image" Target="../media/image29.png"/><Relationship Id="rId17" Type="http://schemas.openxmlformats.org/officeDocument/2006/relationships/image" Target="../media/image28.png"/><Relationship Id="rId16" Type="http://schemas.openxmlformats.org/officeDocument/2006/relationships/image" Target="../media/image27.png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6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6" Type="http://schemas.openxmlformats.org/officeDocument/2006/relationships/notesSlide" Target="../notesSlides/notesSlide15.xml"/><Relationship Id="rId35" Type="http://schemas.openxmlformats.org/officeDocument/2006/relationships/slideLayout" Target="../slideLayouts/slideLayout8.xml"/><Relationship Id="rId34" Type="http://schemas.openxmlformats.org/officeDocument/2006/relationships/tags" Target="../tags/tag344.xml"/><Relationship Id="rId33" Type="http://schemas.openxmlformats.org/officeDocument/2006/relationships/image" Target="../media/image36.svg"/><Relationship Id="rId32" Type="http://schemas.openxmlformats.org/officeDocument/2006/relationships/image" Target="../media/image35.png"/><Relationship Id="rId31" Type="http://schemas.openxmlformats.org/officeDocument/2006/relationships/tags" Target="../tags/tag343.xml"/><Relationship Id="rId30" Type="http://schemas.openxmlformats.org/officeDocument/2006/relationships/tags" Target="../tags/tag342.xml"/><Relationship Id="rId3" Type="http://schemas.openxmlformats.org/officeDocument/2006/relationships/tags" Target="../tags/tag319.xml"/><Relationship Id="rId29" Type="http://schemas.openxmlformats.org/officeDocument/2006/relationships/tags" Target="../tags/tag341.xml"/><Relationship Id="rId28" Type="http://schemas.openxmlformats.org/officeDocument/2006/relationships/image" Target="../media/image34.svg"/><Relationship Id="rId27" Type="http://schemas.openxmlformats.org/officeDocument/2006/relationships/image" Target="../media/image33.png"/><Relationship Id="rId26" Type="http://schemas.openxmlformats.org/officeDocument/2006/relationships/tags" Target="../tags/tag340.xml"/><Relationship Id="rId25" Type="http://schemas.openxmlformats.org/officeDocument/2006/relationships/tags" Target="../tags/tag339.xml"/><Relationship Id="rId24" Type="http://schemas.openxmlformats.org/officeDocument/2006/relationships/tags" Target="../tags/tag338.xml"/><Relationship Id="rId23" Type="http://schemas.openxmlformats.org/officeDocument/2006/relationships/image" Target="../media/image32.svg"/><Relationship Id="rId22" Type="http://schemas.openxmlformats.org/officeDocument/2006/relationships/image" Target="../media/image31.png"/><Relationship Id="rId21" Type="http://schemas.openxmlformats.org/officeDocument/2006/relationships/tags" Target="../tags/tag337.xml"/><Relationship Id="rId20" Type="http://schemas.openxmlformats.org/officeDocument/2006/relationships/tags" Target="../tags/tag336.xml"/><Relationship Id="rId2" Type="http://schemas.openxmlformats.org/officeDocument/2006/relationships/tags" Target="../tags/tag318.xml"/><Relationship Id="rId19" Type="http://schemas.openxmlformats.org/officeDocument/2006/relationships/tags" Target="../tags/tag335.xml"/><Relationship Id="rId18" Type="http://schemas.openxmlformats.org/officeDocument/2006/relationships/tags" Target="../tags/tag334.xml"/><Relationship Id="rId17" Type="http://schemas.openxmlformats.org/officeDocument/2006/relationships/tags" Target="../tags/tag333.xml"/><Relationship Id="rId16" Type="http://schemas.openxmlformats.org/officeDocument/2006/relationships/tags" Target="../tags/tag332.xml"/><Relationship Id="rId15" Type="http://schemas.openxmlformats.org/officeDocument/2006/relationships/tags" Target="../tags/tag331.xml"/><Relationship Id="rId14" Type="http://schemas.openxmlformats.org/officeDocument/2006/relationships/tags" Target="../tags/tag330.xml"/><Relationship Id="rId13" Type="http://schemas.openxmlformats.org/officeDocument/2006/relationships/tags" Target="../tags/tag329.xml"/><Relationship Id="rId12" Type="http://schemas.openxmlformats.org/officeDocument/2006/relationships/tags" Target="../tags/tag328.xml"/><Relationship Id="rId11" Type="http://schemas.openxmlformats.org/officeDocument/2006/relationships/tags" Target="../tags/tag327.xml"/><Relationship Id="rId10" Type="http://schemas.openxmlformats.org/officeDocument/2006/relationships/tags" Target="../tags/tag326.xml"/><Relationship Id="rId1" Type="http://schemas.openxmlformats.org/officeDocument/2006/relationships/tags" Target="../tags/tag3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1" Type="http://schemas.openxmlformats.org/officeDocument/2006/relationships/slideLayout" Target="../slideLayouts/slideLayout8.xml"/><Relationship Id="rId30" Type="http://schemas.openxmlformats.org/officeDocument/2006/relationships/tags" Target="../tags/tag121.xml"/><Relationship Id="rId3" Type="http://schemas.openxmlformats.org/officeDocument/2006/relationships/tags" Target="../tags/tag96.xml"/><Relationship Id="rId29" Type="http://schemas.openxmlformats.org/officeDocument/2006/relationships/tags" Target="../tags/tag120.xml"/><Relationship Id="rId28" Type="http://schemas.openxmlformats.org/officeDocument/2006/relationships/tags" Target="../tags/tag119.xml"/><Relationship Id="rId27" Type="http://schemas.openxmlformats.org/officeDocument/2006/relationships/tags" Target="../tags/tag118.xml"/><Relationship Id="rId26" Type="http://schemas.openxmlformats.org/officeDocument/2006/relationships/tags" Target="../tags/tag117.xml"/><Relationship Id="rId25" Type="http://schemas.openxmlformats.org/officeDocument/2006/relationships/tags" Target="../tags/tag116.xml"/><Relationship Id="rId24" Type="http://schemas.openxmlformats.org/officeDocument/2006/relationships/tags" Target="../tags/tag115.xml"/><Relationship Id="rId23" Type="http://schemas.openxmlformats.org/officeDocument/2006/relationships/tags" Target="../tags/tag114.xml"/><Relationship Id="rId22" Type="http://schemas.openxmlformats.org/officeDocument/2006/relationships/tags" Target="../tags/tag113.xml"/><Relationship Id="rId21" Type="http://schemas.openxmlformats.org/officeDocument/2006/relationships/tags" Target="../tags/tag112.xml"/><Relationship Id="rId20" Type="http://schemas.openxmlformats.org/officeDocument/2006/relationships/tags" Target="../tags/tag111.xml"/><Relationship Id="rId2" Type="http://schemas.openxmlformats.org/officeDocument/2006/relationships/tags" Target="../tags/tag95.xml"/><Relationship Id="rId19" Type="http://schemas.openxmlformats.org/officeDocument/2006/relationships/tags" Target="../tags/tag110.xml"/><Relationship Id="rId18" Type="http://schemas.openxmlformats.org/officeDocument/2006/relationships/tags" Target="../tags/tag109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tags" Target="../tags/tag9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3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192530" y="-652175"/>
            <a:ext cx="4145915" cy="3065145"/>
            <a:chOff x="-2458" y="-1523"/>
            <a:chExt cx="6850" cy="5064"/>
          </a:xfrm>
        </p:grpSpPr>
        <p:grpSp>
          <p:nvGrpSpPr>
            <p:cNvPr id="4" name="组合 3"/>
            <p:cNvGrpSpPr/>
            <p:nvPr/>
          </p:nvGrpSpPr>
          <p:grpSpPr>
            <a:xfrm>
              <a:off x="-1300" y="-1274"/>
              <a:ext cx="4536" cy="4551"/>
              <a:chOff x="8022" y="3480"/>
              <a:chExt cx="8396" cy="4656"/>
            </a:xfrm>
            <a:solidFill>
              <a:srgbClr val="DB8EC4"/>
            </a:solidFill>
          </p:grpSpPr>
          <p:sp>
            <p:nvSpPr>
              <p:cNvPr id="8" name="椭圆 7"/>
              <p:cNvSpPr/>
              <p:nvPr/>
            </p:nvSpPr>
            <p:spPr>
              <a:xfrm>
                <a:off x="8024" y="3480"/>
                <a:ext cx="8394" cy="4641"/>
              </a:xfrm>
              <a:prstGeom prst="ellipse">
                <a:avLst/>
              </a:prstGeom>
              <a:solidFill>
                <a:srgbClr val="701E5E"/>
              </a:solidFill>
              <a:ln>
                <a:noFill/>
              </a:ln>
              <a:effectLst>
                <a:outerShdw blurRad="76200" dist="50800" dir="2700000" algn="tl" rotWithShape="0">
                  <a:schemeClr val="tx1">
                    <a:lumMod val="85000"/>
                    <a:lumOff val="1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8022" y="3495"/>
                <a:ext cx="8394" cy="4641"/>
              </a:xfrm>
              <a:prstGeom prst="ellipse">
                <a:avLst/>
              </a:prstGeom>
              <a:solidFill>
                <a:srgbClr val="701E5E"/>
              </a:solidFill>
              <a:ln>
                <a:noFill/>
              </a:ln>
              <a:effectLst>
                <a:outerShdw blurRad="76200" dist="50800" dir="13500000" algn="br" rotWithShape="0">
                  <a:schemeClr val="bg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-548" y="-521"/>
              <a:ext cx="3032" cy="3044"/>
              <a:chOff x="2309" y="1671"/>
              <a:chExt cx="3202" cy="3215"/>
            </a:xfrm>
            <a:solidFill>
              <a:srgbClr val="E5CEE2"/>
            </a:solidFill>
          </p:grpSpPr>
          <p:sp>
            <p:nvSpPr>
              <p:cNvPr id="14" name="椭圆 13"/>
              <p:cNvSpPr/>
              <p:nvPr/>
            </p:nvSpPr>
            <p:spPr>
              <a:xfrm>
                <a:off x="2311" y="1671"/>
                <a:ext cx="3200" cy="3200"/>
              </a:xfrm>
              <a:prstGeom prst="ellipse">
                <a:avLst/>
              </a:prstGeom>
              <a:solidFill>
                <a:srgbClr val="F9F9F9"/>
              </a:solidFill>
              <a:ln>
                <a:solidFill>
                  <a:schemeClr val="bg1">
                    <a:alpha val="20000"/>
                  </a:schemeClr>
                </a:solidFill>
              </a:ln>
              <a:effectLst>
                <a:innerShdw blurRad="152400" dist="88900" dir="13500000">
                  <a:schemeClr val="tx1">
                    <a:lumMod val="75000"/>
                    <a:lumOff val="25000"/>
                    <a:alpha val="4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2309" y="1686"/>
                <a:ext cx="3200" cy="3200"/>
              </a:xfrm>
              <a:prstGeom prst="ellipse">
                <a:avLst/>
              </a:prstGeom>
              <a:gradFill>
                <a:gsLst>
                  <a:gs pos="15000">
                    <a:schemeClr val="bg1">
                      <a:lumMod val="95000"/>
                      <a:alpha val="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460000" scaled="0"/>
              </a:gradFill>
              <a:ln>
                <a:solidFill>
                  <a:schemeClr val="bg1">
                    <a:alpha val="20000"/>
                  </a:schemeClr>
                </a:solidFill>
              </a:ln>
              <a:effectLst>
                <a:innerShdw blurRad="127000" dist="88900" dir="2700000">
                  <a:schemeClr val="bg1"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16" name="图片 15" descr="好像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lum bright="76000" contrast="-82000"/>
            </a:blip>
            <a:stretch>
              <a:fillRect/>
            </a:stretch>
          </p:blipFill>
          <p:spPr>
            <a:xfrm>
              <a:off x="-2458" y="-1523"/>
              <a:ext cx="6850" cy="5064"/>
            </a:xfrm>
            <a:prstGeom prst="rect">
              <a:avLst/>
            </a:prstGeom>
            <a:effectLst>
              <a:outerShdw blurRad="88900" dist="50800" dir="2700000" algn="tl" rotWithShape="0">
                <a:prstClr val="black">
                  <a:alpha val="30000"/>
                </a:prstClr>
              </a:outerShdw>
            </a:effectLst>
          </p:spPr>
        </p:pic>
      </p:grpSp>
      <p:grpSp>
        <p:nvGrpSpPr>
          <p:cNvPr id="22" name="组合 21"/>
          <p:cNvGrpSpPr/>
          <p:nvPr/>
        </p:nvGrpSpPr>
        <p:grpSpPr>
          <a:xfrm rot="900000">
            <a:off x="-401955" y="5649933"/>
            <a:ext cx="1376823" cy="1377315"/>
            <a:chOff x="8024" y="3479"/>
            <a:chExt cx="8395" cy="4642"/>
          </a:xfrm>
          <a:solidFill>
            <a:srgbClr val="701E5E"/>
          </a:solidFill>
        </p:grpSpPr>
        <p:sp>
          <p:nvSpPr>
            <p:cNvPr id="23" name="椭圆 22"/>
            <p:cNvSpPr/>
            <p:nvPr/>
          </p:nvSpPr>
          <p:spPr>
            <a:xfrm>
              <a:off x="8024" y="3480"/>
              <a:ext cx="8394" cy="4641"/>
            </a:xfrm>
            <a:prstGeom prst="ellipse">
              <a:avLst/>
            </a:prstGeom>
            <a:solidFill>
              <a:srgbClr val="E5CEE2"/>
            </a:solidFill>
            <a:ln>
              <a:noFill/>
            </a:ln>
            <a:effectLst>
              <a:outerShdw blurRad="127000" dist="762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8025" y="3479"/>
              <a:ext cx="8394" cy="4641"/>
            </a:xfrm>
            <a:prstGeom prst="ellipse">
              <a:avLst/>
            </a:prstGeom>
            <a:solidFill>
              <a:srgbClr val="701E5E"/>
            </a:solidFill>
            <a:ln>
              <a:noFill/>
            </a:ln>
            <a:effectLst>
              <a:outerShdw blurRad="127000" dist="63500" dir="13500000" algn="br" rotWithShape="0">
                <a:schemeClr val="bg1"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963150" y="-319405"/>
            <a:ext cx="1623060" cy="1623060"/>
            <a:chOff x="2311" y="1671"/>
            <a:chExt cx="3200" cy="3200"/>
          </a:xfrm>
        </p:grpSpPr>
        <p:sp>
          <p:nvSpPr>
            <p:cNvPr id="33" name="椭圆 32"/>
            <p:cNvSpPr/>
            <p:nvPr/>
          </p:nvSpPr>
          <p:spPr>
            <a:xfrm>
              <a:off x="2311" y="1671"/>
              <a:ext cx="3200" cy="3200"/>
            </a:xfrm>
            <a:prstGeom prst="ellipse">
              <a:avLst/>
            </a:prstGeom>
            <a:solidFill>
              <a:srgbClr val="701E5E"/>
            </a:solidFill>
            <a:ln>
              <a:solidFill>
                <a:schemeClr val="bg1">
                  <a:alpha val="32000"/>
                </a:schemeClr>
              </a:solidFill>
            </a:ln>
            <a:effectLst>
              <a:innerShdw blurRad="152400" dist="88900" dir="13500000">
                <a:schemeClr val="tx1"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311" y="1671"/>
              <a:ext cx="3200" cy="3200"/>
            </a:xfrm>
            <a:prstGeom prst="ellipse">
              <a:avLst/>
            </a:prstGeom>
            <a:gradFill>
              <a:gsLst>
                <a:gs pos="15000">
                  <a:srgbClr val="701E5E">
                    <a:alpha val="0"/>
                  </a:srgbClr>
                </a:gs>
                <a:gs pos="100000">
                  <a:srgbClr val="701E5E"/>
                </a:gs>
              </a:gsLst>
              <a:lin ang="2460000" scaled="0"/>
            </a:gradFill>
            <a:ln>
              <a:solidFill>
                <a:schemeClr val="bg1">
                  <a:alpha val="32000"/>
                </a:schemeClr>
              </a:solidFill>
            </a:ln>
            <a:effectLst>
              <a:innerShdw blurRad="127000" dist="88900" dir="2700000">
                <a:schemeClr val="bg1"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54521" y="729615"/>
            <a:ext cx="9893844" cy="5398135"/>
            <a:chOff x="8023" y="3480"/>
            <a:chExt cx="8395" cy="4641"/>
          </a:xfrm>
          <a:solidFill>
            <a:schemeClr val="bg1">
              <a:lumMod val="95000"/>
            </a:schemeClr>
          </a:solidFill>
        </p:grpSpPr>
        <p:sp>
          <p:nvSpPr>
            <p:cNvPr id="5" name="圆角矩形 4"/>
            <p:cNvSpPr/>
            <p:nvPr/>
          </p:nvSpPr>
          <p:spPr>
            <a:xfrm>
              <a:off x="8024" y="3480"/>
              <a:ext cx="8394" cy="4641"/>
            </a:xfrm>
            <a:prstGeom prst="roundRect">
              <a:avLst>
                <a:gd name="adj" fmla="val 729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76200" dir="2700000" algn="tl" rotWithShape="0">
                <a:schemeClr val="tx1">
                  <a:lumMod val="85000"/>
                  <a:lumOff val="1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023" y="3480"/>
              <a:ext cx="8394" cy="4641"/>
            </a:xfrm>
            <a:prstGeom prst="roundRect">
              <a:avLst>
                <a:gd name="adj" fmla="val 729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76200" dir="13500000" algn="br" rotWithShape="0">
                <a:schemeClr val="bg1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791065" y="4864100"/>
            <a:ext cx="2950845" cy="2950845"/>
            <a:chOff x="8024" y="3480"/>
            <a:chExt cx="8398" cy="4642"/>
          </a:xfrm>
          <a:solidFill>
            <a:srgbClr val="701E5E"/>
          </a:solidFill>
        </p:grpSpPr>
        <p:sp>
          <p:nvSpPr>
            <p:cNvPr id="12" name="同心圆 11"/>
            <p:cNvSpPr/>
            <p:nvPr/>
          </p:nvSpPr>
          <p:spPr>
            <a:xfrm>
              <a:off x="8024" y="3480"/>
              <a:ext cx="8394" cy="4641"/>
            </a:xfrm>
            <a:prstGeom prst="donut">
              <a:avLst>
                <a:gd name="adj" fmla="val 14035"/>
              </a:avLst>
            </a:prstGeom>
            <a:grpFill/>
            <a:ln>
              <a:noFill/>
            </a:ln>
            <a:effectLst>
              <a:outerShdw blurRad="127000" dist="88900" dir="2700000" algn="tl" rotWithShape="0">
                <a:schemeClr val="tx1">
                  <a:lumMod val="85000"/>
                  <a:lumOff val="1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8028" y="3481"/>
              <a:ext cx="8394" cy="4641"/>
            </a:xfrm>
            <a:prstGeom prst="donut">
              <a:avLst>
                <a:gd name="adj" fmla="val 13621"/>
              </a:avLst>
            </a:prstGeom>
            <a:grpFill/>
            <a:ln>
              <a:noFill/>
            </a:ln>
            <a:effectLst>
              <a:outerShdw blurRad="76200" dist="50800" dir="13500000" algn="br" rotWithShape="0">
                <a:schemeClr val="bg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10"/>
          <p:cNvSpPr txBox="1"/>
          <p:nvPr/>
        </p:nvSpPr>
        <p:spPr>
          <a:xfrm>
            <a:off x="1665288" y="1568768"/>
            <a:ext cx="8861425" cy="17532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5400" b="1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2025</a:t>
            </a:r>
            <a:r>
              <a:rPr lang="zh-CN" altLang="en-US" sz="5400" b="1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互联网数据库开发工程作业汇报</a:t>
            </a:r>
            <a:endParaRPr lang="zh-CN" altLang="en-US" sz="5400" b="1">
              <a:solidFill>
                <a:srgbClr val="701E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30" name="表格 29"/>
          <p:cNvGraphicFramePr/>
          <p:nvPr>
            <p:custDataLst>
              <p:tags r:id="rId2"/>
            </p:custDataLst>
          </p:nvPr>
        </p:nvGraphicFramePr>
        <p:xfrm>
          <a:off x="3575050" y="3805555"/>
          <a:ext cx="5487035" cy="162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155"/>
                <a:gridCol w="3865880"/>
              </a:tblGrid>
              <a:tr h="406400">
                <a:tc>
                  <a:txBody>
                    <a:bodyPr/>
                    <a:lstStyle/>
                    <a:p>
                      <a:pPr algn="dist">
                        <a:buNone/>
                      </a:pPr>
                      <a:r>
                        <a:rPr lang="zh-CN" altLang="en-US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汇报人：</a:t>
                      </a:r>
                      <a:endParaRPr lang="zh-CN" altLang="en-US" sz="2000" b="1">
                        <a:solidFill>
                          <a:srgbClr val="701E5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杜泽琦</a:t>
                      </a:r>
                      <a:r>
                        <a:rPr lang="en-US" altLang="zh-CN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巩岱松</a:t>
                      </a:r>
                      <a:r>
                        <a:rPr lang="en-US" altLang="zh-CN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蒋枘言</a:t>
                      </a:r>
                      <a:r>
                        <a:rPr lang="en-US" altLang="zh-CN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杨中秀</a:t>
                      </a:r>
                      <a:endParaRPr lang="zh-CN" altLang="en-US" sz="2000" b="1">
                        <a:solidFill>
                          <a:srgbClr val="701E5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dist">
                        <a:buNone/>
                      </a:pPr>
                      <a:r>
                        <a:rPr lang="zh-CN" altLang="en-US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专业：</a:t>
                      </a:r>
                      <a:endParaRPr lang="zh-CN" altLang="en-US" sz="2000" b="1">
                        <a:solidFill>
                          <a:srgbClr val="701E5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zh-CN" altLang="en-US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信息安全</a:t>
                      </a:r>
                      <a:endParaRPr lang="zh-CN" altLang="en-US" sz="2000" b="1">
                        <a:solidFill>
                          <a:srgbClr val="701E5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dist">
                        <a:buNone/>
                      </a:pPr>
                      <a:r>
                        <a:rPr lang="zh-CN" altLang="en-US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时间：</a:t>
                      </a:r>
                      <a:endParaRPr lang="zh-CN" altLang="en-US" sz="2000" b="1">
                        <a:solidFill>
                          <a:srgbClr val="701E5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altLang="zh-CN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2025 </a:t>
                      </a:r>
                      <a:r>
                        <a:rPr lang="zh-CN" altLang="en-US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12 </a:t>
                      </a:r>
                      <a:r>
                        <a:rPr lang="zh-CN" altLang="en-US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24 </a:t>
                      </a:r>
                      <a:r>
                        <a:rPr lang="zh-CN" altLang="en-US" sz="2000" b="1">
                          <a:solidFill>
                            <a:srgbClr val="701E5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日</a:t>
                      </a:r>
                      <a:endParaRPr lang="zh-CN" altLang="en-US" sz="2000" b="1">
                        <a:solidFill>
                          <a:srgbClr val="701E5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小李PPT1"/>
          <p:cNvSpPr txBox="1"/>
          <p:nvPr/>
        </p:nvSpPr>
        <p:spPr>
          <a:xfrm>
            <a:off x="363836" y="244861"/>
            <a:ext cx="4478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三、项目展示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数据库设计</a:t>
            </a:r>
            <a:endParaRPr kumimoji="0" lang="zh-CN" altLang="en-US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任意形状 9"/>
          <p:cNvSpPr/>
          <p:nvPr/>
        </p:nvSpPr>
        <p:spPr>
          <a:xfrm>
            <a:off x="458470" y="2811781"/>
            <a:ext cx="2009139" cy="2009140"/>
          </a:xfrm>
          <a:custGeom>
            <a:avLst/>
            <a:gdLst>
              <a:gd name="connsiteX0" fmla="*/ 2009140 w 2009139"/>
              <a:gd name="connsiteY0" fmla="*/ 1004570 h 2009140"/>
              <a:gd name="connsiteX1" fmla="*/ 1004570 w 2009139"/>
              <a:gd name="connsiteY1" fmla="*/ 2009140 h 2009140"/>
              <a:gd name="connsiteX2" fmla="*/ 0 w 2009139"/>
              <a:gd name="connsiteY2" fmla="*/ 1004570 h 2009140"/>
              <a:gd name="connsiteX3" fmla="*/ 1004570 w 2009139"/>
              <a:gd name="connsiteY3" fmla="*/ 0 h 2009140"/>
              <a:gd name="connsiteX4" fmla="*/ 2009140 w 2009139"/>
              <a:gd name="connsiteY4" fmla="*/ 1004570 h 200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9139" h="2009140">
                <a:moveTo>
                  <a:pt x="2009140" y="1004570"/>
                </a:moveTo>
                <a:cubicBezTo>
                  <a:pt x="2009140" y="1559379"/>
                  <a:pt x="1559379" y="2009140"/>
                  <a:pt x="1004570" y="2009140"/>
                </a:cubicBezTo>
                <a:cubicBezTo>
                  <a:pt x="449761" y="2009140"/>
                  <a:pt x="0" y="1559379"/>
                  <a:pt x="0" y="1004570"/>
                </a:cubicBezTo>
                <a:cubicBezTo>
                  <a:pt x="0" y="449761"/>
                  <a:pt x="449761" y="0"/>
                  <a:pt x="1004570" y="0"/>
                </a:cubicBezTo>
                <a:cubicBezTo>
                  <a:pt x="1559379" y="0"/>
                  <a:pt x="2009140" y="449761"/>
                  <a:pt x="2009140" y="1004570"/>
                </a:cubicBezTo>
                <a:close/>
              </a:path>
            </a:pathLst>
          </a:custGeom>
          <a:solidFill>
            <a:schemeClr val="accent1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" name="任意形状 10"/>
          <p:cNvSpPr/>
          <p:nvPr>
            <p:custDataLst>
              <p:tags r:id="rId1"/>
            </p:custDataLst>
          </p:nvPr>
        </p:nvSpPr>
        <p:spPr>
          <a:xfrm>
            <a:off x="2907029" y="1169670"/>
            <a:ext cx="7481570" cy="1223009"/>
          </a:xfrm>
          <a:custGeom>
            <a:avLst/>
            <a:gdLst>
              <a:gd name="connsiteX0" fmla="*/ 1212850 w 7481570"/>
              <a:gd name="connsiteY0" fmla="*/ 1223010 h 1223009"/>
              <a:gd name="connsiteX1" fmla="*/ 7481570 w 7481570"/>
              <a:gd name="connsiteY1" fmla="*/ 1223010 h 1223009"/>
              <a:gd name="connsiteX2" fmla="*/ 7481570 w 7481570"/>
              <a:gd name="connsiteY2" fmla="*/ 0 h 1223009"/>
              <a:gd name="connsiteX3" fmla="*/ 0 w 7481570"/>
              <a:gd name="connsiteY3" fmla="*/ 0 h 1223009"/>
              <a:gd name="connsiteX4" fmla="*/ 1212850 w 7481570"/>
              <a:gd name="connsiteY4" fmla="*/ 1223010 h 122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1570" h="1223009">
                <a:moveTo>
                  <a:pt x="1212850" y="1223010"/>
                </a:moveTo>
                <a:lnTo>
                  <a:pt x="7481570" y="1223010"/>
                </a:lnTo>
                <a:lnTo>
                  <a:pt x="7481570" y="0"/>
                </a:lnTo>
                <a:lnTo>
                  <a:pt x="0" y="0"/>
                </a:lnTo>
                <a:cubicBezTo>
                  <a:pt x="513080" y="280670"/>
                  <a:pt x="935990" y="707390"/>
                  <a:pt x="1212850" y="1223010"/>
                </a:cubicBezTo>
                <a:close/>
              </a:path>
            </a:pathLst>
          </a:custGeom>
          <a:solidFill>
            <a:srgbClr val="6B1554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任意形状 11"/>
          <p:cNvSpPr/>
          <p:nvPr>
            <p:custDataLst>
              <p:tags r:id="rId2"/>
            </p:custDataLst>
          </p:nvPr>
        </p:nvSpPr>
        <p:spPr>
          <a:xfrm>
            <a:off x="2907029" y="5240021"/>
            <a:ext cx="7481570" cy="1223009"/>
          </a:xfrm>
          <a:custGeom>
            <a:avLst/>
            <a:gdLst>
              <a:gd name="connsiteX0" fmla="*/ 1212850 w 7481570"/>
              <a:gd name="connsiteY0" fmla="*/ 0 h 1223009"/>
              <a:gd name="connsiteX1" fmla="*/ 0 w 7481570"/>
              <a:gd name="connsiteY1" fmla="*/ 1223010 h 1223009"/>
              <a:gd name="connsiteX2" fmla="*/ 7481570 w 7481570"/>
              <a:gd name="connsiteY2" fmla="*/ 1223010 h 1223009"/>
              <a:gd name="connsiteX3" fmla="*/ 7481570 w 7481570"/>
              <a:gd name="connsiteY3" fmla="*/ 0 h 1223009"/>
              <a:gd name="connsiteX4" fmla="*/ 1212850 w 7481570"/>
              <a:gd name="connsiteY4" fmla="*/ 0 h 122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1570" h="1223009">
                <a:moveTo>
                  <a:pt x="1212850" y="0"/>
                </a:moveTo>
                <a:cubicBezTo>
                  <a:pt x="935990" y="515620"/>
                  <a:pt x="513080" y="942340"/>
                  <a:pt x="0" y="1223010"/>
                </a:cubicBezTo>
                <a:lnTo>
                  <a:pt x="7481570" y="1223010"/>
                </a:lnTo>
                <a:lnTo>
                  <a:pt x="7481570" y="0"/>
                </a:lnTo>
                <a:lnTo>
                  <a:pt x="121285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任意形状 12"/>
          <p:cNvSpPr/>
          <p:nvPr>
            <p:custDataLst>
              <p:tags r:id="rId3"/>
            </p:custDataLst>
          </p:nvPr>
        </p:nvSpPr>
        <p:spPr>
          <a:xfrm>
            <a:off x="4188459" y="2526030"/>
            <a:ext cx="6200140" cy="1223010"/>
          </a:xfrm>
          <a:custGeom>
            <a:avLst/>
            <a:gdLst>
              <a:gd name="connsiteX0" fmla="*/ 0 w 6200140"/>
              <a:gd name="connsiteY0" fmla="*/ 0 h 1223010"/>
              <a:gd name="connsiteX1" fmla="*/ 288290 w 6200140"/>
              <a:gd name="connsiteY1" fmla="*/ 1223010 h 1223010"/>
              <a:gd name="connsiteX2" fmla="*/ 6200140 w 6200140"/>
              <a:gd name="connsiteY2" fmla="*/ 1223010 h 1223010"/>
              <a:gd name="connsiteX3" fmla="*/ 6200140 w 6200140"/>
              <a:gd name="connsiteY3" fmla="*/ 0 h 1223010"/>
              <a:gd name="connsiteX4" fmla="*/ 0 w 6200140"/>
              <a:gd name="connsiteY4" fmla="*/ 0 h 122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0140" h="1223010">
                <a:moveTo>
                  <a:pt x="0" y="0"/>
                </a:moveTo>
                <a:cubicBezTo>
                  <a:pt x="176530" y="372110"/>
                  <a:pt x="279400" y="786130"/>
                  <a:pt x="288290" y="1223010"/>
                </a:cubicBezTo>
                <a:lnTo>
                  <a:pt x="6200140" y="1223010"/>
                </a:lnTo>
                <a:lnTo>
                  <a:pt x="620014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4" name="任意形状 13"/>
          <p:cNvSpPr/>
          <p:nvPr>
            <p:custDataLst>
              <p:tags r:id="rId4"/>
            </p:custDataLst>
          </p:nvPr>
        </p:nvSpPr>
        <p:spPr>
          <a:xfrm>
            <a:off x="4188460" y="3883660"/>
            <a:ext cx="6200140" cy="1306830"/>
          </a:xfrm>
          <a:custGeom>
            <a:avLst/>
            <a:gdLst>
              <a:gd name="connsiteX0" fmla="*/ 288290 w 6200140"/>
              <a:gd name="connsiteY0" fmla="*/ 0 h 1223010"/>
              <a:gd name="connsiteX1" fmla="*/ 0 w 6200140"/>
              <a:gd name="connsiteY1" fmla="*/ 1223010 h 1223010"/>
              <a:gd name="connsiteX2" fmla="*/ 6200140 w 6200140"/>
              <a:gd name="connsiteY2" fmla="*/ 1223010 h 1223010"/>
              <a:gd name="connsiteX3" fmla="*/ 6200140 w 6200140"/>
              <a:gd name="connsiteY3" fmla="*/ 0 h 1223010"/>
              <a:gd name="connsiteX4" fmla="*/ 288290 w 6200140"/>
              <a:gd name="connsiteY4" fmla="*/ 0 h 122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0140" h="1223010">
                <a:moveTo>
                  <a:pt x="288290" y="0"/>
                </a:moveTo>
                <a:cubicBezTo>
                  <a:pt x="278130" y="436880"/>
                  <a:pt x="176530" y="850900"/>
                  <a:pt x="0" y="1223010"/>
                </a:cubicBezTo>
                <a:lnTo>
                  <a:pt x="6200140" y="1223010"/>
                </a:lnTo>
                <a:lnTo>
                  <a:pt x="6200140" y="0"/>
                </a:lnTo>
                <a:lnTo>
                  <a:pt x="288290" y="0"/>
                </a:lnTo>
                <a:close/>
              </a:path>
            </a:pathLst>
          </a:custGeom>
          <a:solidFill>
            <a:srgbClr val="7F5D7B"/>
          </a:solidFill>
          <a:ln w="9620" cap="flat">
            <a:solidFill>
              <a:srgbClr val="7F5D7B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任意形状 15"/>
          <p:cNvSpPr/>
          <p:nvPr>
            <p:custDataLst>
              <p:tags r:id="rId5"/>
            </p:custDataLst>
          </p:nvPr>
        </p:nvSpPr>
        <p:spPr>
          <a:xfrm>
            <a:off x="1461769" y="1169670"/>
            <a:ext cx="1823720" cy="1748790"/>
          </a:xfrm>
          <a:custGeom>
            <a:avLst/>
            <a:gdLst>
              <a:gd name="connsiteX0" fmla="*/ 1823720 w 1823720"/>
              <a:gd name="connsiteY0" fmla="*/ 728980 h 1748790"/>
              <a:gd name="connsiteX1" fmla="*/ 0 w 1823720"/>
              <a:gd name="connsiteY1" fmla="*/ 0 h 1748790"/>
              <a:gd name="connsiteX2" fmla="*/ 0 w 1823720"/>
              <a:gd name="connsiteY2" fmla="*/ 1442720 h 1748790"/>
              <a:gd name="connsiteX3" fmla="*/ 802640 w 1823720"/>
              <a:gd name="connsiteY3" fmla="*/ 1748790 h 1748790"/>
              <a:gd name="connsiteX4" fmla="*/ 1823720 w 1823720"/>
              <a:gd name="connsiteY4" fmla="*/ 728980 h 174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3720" h="1748790">
                <a:moveTo>
                  <a:pt x="1823720" y="728980"/>
                </a:moveTo>
                <a:cubicBezTo>
                  <a:pt x="1348740" y="278130"/>
                  <a:pt x="707390" y="0"/>
                  <a:pt x="0" y="0"/>
                </a:cubicBezTo>
                <a:lnTo>
                  <a:pt x="0" y="1442720"/>
                </a:lnTo>
                <a:cubicBezTo>
                  <a:pt x="308610" y="1442720"/>
                  <a:pt x="589280" y="1558290"/>
                  <a:pt x="802640" y="1748790"/>
                </a:cubicBezTo>
                <a:lnTo>
                  <a:pt x="1823720" y="728980"/>
                </a:lnTo>
                <a:close/>
              </a:path>
            </a:pathLst>
          </a:custGeom>
          <a:solidFill>
            <a:schemeClr val="accent1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任意形状 16"/>
          <p:cNvSpPr/>
          <p:nvPr>
            <p:custDataLst>
              <p:tags r:id="rId6"/>
            </p:custDataLst>
          </p:nvPr>
        </p:nvSpPr>
        <p:spPr>
          <a:xfrm>
            <a:off x="2359660" y="1992630"/>
            <a:ext cx="1748789" cy="1756410"/>
          </a:xfrm>
          <a:custGeom>
            <a:avLst/>
            <a:gdLst>
              <a:gd name="connsiteX0" fmla="*/ 1021080 w 1748789"/>
              <a:gd name="connsiteY0" fmla="*/ 0 h 1756410"/>
              <a:gd name="connsiteX1" fmla="*/ 0 w 1748789"/>
              <a:gd name="connsiteY1" fmla="*/ 1021080 h 1756410"/>
              <a:gd name="connsiteX2" fmla="*/ 304800 w 1748789"/>
              <a:gd name="connsiteY2" fmla="*/ 1756410 h 1756410"/>
              <a:gd name="connsiteX3" fmla="*/ 1748790 w 1748789"/>
              <a:gd name="connsiteY3" fmla="*/ 1756410 h 1756410"/>
              <a:gd name="connsiteX4" fmla="*/ 1021080 w 1748789"/>
              <a:gd name="connsiteY4" fmla="*/ 0 h 175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789" h="1756410">
                <a:moveTo>
                  <a:pt x="1021080" y="0"/>
                </a:moveTo>
                <a:lnTo>
                  <a:pt x="0" y="1021080"/>
                </a:lnTo>
                <a:cubicBezTo>
                  <a:pt x="176530" y="1217930"/>
                  <a:pt x="289560" y="1474470"/>
                  <a:pt x="304800" y="1756410"/>
                </a:cubicBezTo>
                <a:lnTo>
                  <a:pt x="1748790" y="1756410"/>
                </a:lnTo>
                <a:cubicBezTo>
                  <a:pt x="1732280" y="1076960"/>
                  <a:pt x="1457960" y="459740"/>
                  <a:pt x="102108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任意形状 18"/>
          <p:cNvSpPr/>
          <p:nvPr>
            <p:custDataLst>
              <p:tags r:id="rId7"/>
            </p:custDataLst>
          </p:nvPr>
        </p:nvSpPr>
        <p:spPr>
          <a:xfrm>
            <a:off x="2359660" y="3883660"/>
            <a:ext cx="1748789" cy="1756410"/>
          </a:xfrm>
          <a:custGeom>
            <a:avLst/>
            <a:gdLst>
              <a:gd name="connsiteX0" fmla="*/ 1021080 w 1748789"/>
              <a:gd name="connsiteY0" fmla="*/ 1756410 h 1756410"/>
              <a:gd name="connsiteX1" fmla="*/ 1748790 w 1748789"/>
              <a:gd name="connsiteY1" fmla="*/ 0 h 1756410"/>
              <a:gd name="connsiteX2" fmla="*/ 304800 w 1748789"/>
              <a:gd name="connsiteY2" fmla="*/ 0 h 1756410"/>
              <a:gd name="connsiteX3" fmla="*/ 0 w 1748789"/>
              <a:gd name="connsiteY3" fmla="*/ 735330 h 1756410"/>
              <a:gd name="connsiteX4" fmla="*/ 1021080 w 1748789"/>
              <a:gd name="connsiteY4" fmla="*/ 1756410 h 175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8789" h="1756410">
                <a:moveTo>
                  <a:pt x="1021080" y="1756410"/>
                </a:moveTo>
                <a:cubicBezTo>
                  <a:pt x="1457960" y="1296670"/>
                  <a:pt x="1732280" y="680720"/>
                  <a:pt x="1748790" y="0"/>
                </a:cubicBezTo>
                <a:lnTo>
                  <a:pt x="304800" y="0"/>
                </a:lnTo>
                <a:cubicBezTo>
                  <a:pt x="289560" y="281940"/>
                  <a:pt x="176530" y="537210"/>
                  <a:pt x="0" y="735330"/>
                </a:cubicBezTo>
                <a:lnTo>
                  <a:pt x="1021080" y="1756410"/>
                </a:lnTo>
                <a:close/>
              </a:path>
            </a:pathLst>
          </a:custGeom>
          <a:solidFill>
            <a:schemeClr val="accent3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0" name="任意形状 19"/>
          <p:cNvSpPr/>
          <p:nvPr>
            <p:custDataLst>
              <p:tags r:id="rId8"/>
            </p:custDataLst>
          </p:nvPr>
        </p:nvSpPr>
        <p:spPr>
          <a:xfrm>
            <a:off x="1461769" y="4712971"/>
            <a:ext cx="1823720" cy="1748789"/>
          </a:xfrm>
          <a:custGeom>
            <a:avLst/>
            <a:gdLst>
              <a:gd name="connsiteX0" fmla="*/ 802640 w 1823720"/>
              <a:gd name="connsiteY0" fmla="*/ 0 h 1748789"/>
              <a:gd name="connsiteX1" fmla="*/ 0 w 1823720"/>
              <a:gd name="connsiteY1" fmla="*/ 306070 h 1748789"/>
              <a:gd name="connsiteX2" fmla="*/ 0 w 1823720"/>
              <a:gd name="connsiteY2" fmla="*/ 1748790 h 1748789"/>
              <a:gd name="connsiteX3" fmla="*/ 1823720 w 1823720"/>
              <a:gd name="connsiteY3" fmla="*/ 1019810 h 1748789"/>
              <a:gd name="connsiteX4" fmla="*/ 802640 w 1823720"/>
              <a:gd name="connsiteY4" fmla="*/ 0 h 174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3720" h="1748789">
                <a:moveTo>
                  <a:pt x="802640" y="0"/>
                </a:moveTo>
                <a:cubicBezTo>
                  <a:pt x="589280" y="190500"/>
                  <a:pt x="308610" y="306070"/>
                  <a:pt x="0" y="306070"/>
                </a:cubicBezTo>
                <a:lnTo>
                  <a:pt x="0" y="1748790"/>
                </a:lnTo>
                <a:cubicBezTo>
                  <a:pt x="706120" y="1748790"/>
                  <a:pt x="1348740" y="1471930"/>
                  <a:pt x="1823720" y="1019810"/>
                </a:cubicBezTo>
                <a:lnTo>
                  <a:pt x="80264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10510520" y="1169671"/>
            <a:ext cx="1223009" cy="1223009"/>
          </a:xfrm>
          <a:custGeom>
            <a:avLst/>
            <a:gdLst>
              <a:gd name="connsiteX0" fmla="*/ 0 w 1223009"/>
              <a:gd name="connsiteY0" fmla="*/ 0 h 1223009"/>
              <a:gd name="connsiteX1" fmla="*/ 1223010 w 1223009"/>
              <a:gd name="connsiteY1" fmla="*/ 0 h 1223009"/>
              <a:gd name="connsiteX2" fmla="*/ 1223010 w 1223009"/>
              <a:gd name="connsiteY2" fmla="*/ 1223010 h 1223009"/>
              <a:gd name="connsiteX3" fmla="*/ 0 w 1223009"/>
              <a:gd name="connsiteY3" fmla="*/ 1223010 h 122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009" h="1223009">
                <a:moveTo>
                  <a:pt x="0" y="0"/>
                </a:moveTo>
                <a:lnTo>
                  <a:pt x="1223010" y="0"/>
                </a:lnTo>
                <a:lnTo>
                  <a:pt x="1223010" y="1223010"/>
                </a:lnTo>
                <a:lnTo>
                  <a:pt x="0" y="1223010"/>
                </a:lnTo>
                <a:close/>
              </a:path>
            </a:pathLst>
          </a:custGeom>
          <a:solidFill>
            <a:schemeClr val="accent1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任意形状 21"/>
          <p:cNvSpPr/>
          <p:nvPr/>
        </p:nvSpPr>
        <p:spPr>
          <a:xfrm>
            <a:off x="10510520" y="2526031"/>
            <a:ext cx="1223009" cy="1223009"/>
          </a:xfrm>
          <a:custGeom>
            <a:avLst/>
            <a:gdLst>
              <a:gd name="connsiteX0" fmla="*/ 0 w 1223009"/>
              <a:gd name="connsiteY0" fmla="*/ 0 h 1223009"/>
              <a:gd name="connsiteX1" fmla="*/ 1223010 w 1223009"/>
              <a:gd name="connsiteY1" fmla="*/ 0 h 1223009"/>
              <a:gd name="connsiteX2" fmla="*/ 1223010 w 1223009"/>
              <a:gd name="connsiteY2" fmla="*/ 1223010 h 1223009"/>
              <a:gd name="connsiteX3" fmla="*/ 0 w 1223009"/>
              <a:gd name="connsiteY3" fmla="*/ 1223010 h 1223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009" h="1223009">
                <a:moveTo>
                  <a:pt x="0" y="0"/>
                </a:moveTo>
                <a:lnTo>
                  <a:pt x="1223010" y="0"/>
                </a:lnTo>
                <a:lnTo>
                  <a:pt x="1223010" y="1223010"/>
                </a:lnTo>
                <a:lnTo>
                  <a:pt x="0" y="12230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3" name="任意形状 22"/>
          <p:cNvSpPr/>
          <p:nvPr/>
        </p:nvSpPr>
        <p:spPr>
          <a:xfrm>
            <a:off x="10510520" y="3883661"/>
            <a:ext cx="1223009" cy="1223010"/>
          </a:xfrm>
          <a:custGeom>
            <a:avLst/>
            <a:gdLst>
              <a:gd name="connsiteX0" fmla="*/ 0 w 1223009"/>
              <a:gd name="connsiteY0" fmla="*/ 0 h 1223010"/>
              <a:gd name="connsiteX1" fmla="*/ 1223010 w 1223009"/>
              <a:gd name="connsiteY1" fmla="*/ 0 h 1223010"/>
              <a:gd name="connsiteX2" fmla="*/ 1223010 w 1223009"/>
              <a:gd name="connsiteY2" fmla="*/ 1223010 h 1223010"/>
              <a:gd name="connsiteX3" fmla="*/ 0 w 1223009"/>
              <a:gd name="connsiteY3" fmla="*/ 1223010 h 122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009" h="1223010">
                <a:moveTo>
                  <a:pt x="0" y="0"/>
                </a:moveTo>
                <a:lnTo>
                  <a:pt x="1223010" y="0"/>
                </a:lnTo>
                <a:lnTo>
                  <a:pt x="1223010" y="1223010"/>
                </a:lnTo>
                <a:lnTo>
                  <a:pt x="0" y="1223010"/>
                </a:lnTo>
                <a:close/>
              </a:path>
            </a:pathLst>
          </a:custGeom>
          <a:solidFill>
            <a:schemeClr val="accent3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4" name="任意形状 23"/>
          <p:cNvSpPr/>
          <p:nvPr/>
        </p:nvSpPr>
        <p:spPr>
          <a:xfrm>
            <a:off x="10510520" y="5240021"/>
            <a:ext cx="1223009" cy="1223010"/>
          </a:xfrm>
          <a:custGeom>
            <a:avLst/>
            <a:gdLst>
              <a:gd name="connsiteX0" fmla="*/ 0 w 1223009"/>
              <a:gd name="connsiteY0" fmla="*/ 0 h 1223010"/>
              <a:gd name="connsiteX1" fmla="*/ 1223010 w 1223009"/>
              <a:gd name="connsiteY1" fmla="*/ 0 h 1223010"/>
              <a:gd name="connsiteX2" fmla="*/ 1223010 w 1223009"/>
              <a:gd name="connsiteY2" fmla="*/ 1223010 h 1223010"/>
              <a:gd name="connsiteX3" fmla="*/ 0 w 1223009"/>
              <a:gd name="connsiteY3" fmla="*/ 1223010 h 122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009" h="1223010">
                <a:moveTo>
                  <a:pt x="0" y="0"/>
                </a:moveTo>
                <a:lnTo>
                  <a:pt x="1223010" y="0"/>
                </a:lnTo>
                <a:lnTo>
                  <a:pt x="1223010" y="1223010"/>
                </a:lnTo>
                <a:lnTo>
                  <a:pt x="0" y="122301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5250180" y="1630045"/>
            <a:ext cx="5031105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用于存储抗战</a:t>
            </a: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历史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核心信息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，包括英雄、战役、文物史料和纪念场馆等，是数据库中</a:t>
            </a: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最基础、最重要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数据来源。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5250405" y="1311607"/>
            <a:ext cx="25358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数据库定位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5250180" y="2918460"/>
            <a:ext cx="4937760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数据库按功能划分为</a:t>
            </a: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历史内容模块、内容组织模块、用户互动模块和系统支撑模块</a:t>
            </a:r>
            <a:endParaRPr lang="zh-CN" altLang="en-US" sz="1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5250180" y="2632710"/>
            <a:ext cx="235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模块划分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3"/>
            </p:custDataLst>
          </p:nvPr>
        </p:nvSpPr>
        <p:spPr>
          <a:xfrm>
            <a:off x="5250180" y="4199890"/>
            <a:ext cx="4939030" cy="991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数据库重点解决英雄、战役、历史事件等核心</a:t>
            </a:r>
            <a:r>
              <a:rPr lang="zh-CN" altLang="en-US" sz="13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历史实体</a:t>
            </a:r>
            <a:r>
              <a:rPr lang="zh-CN" altLang="en-US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的存储方式，并通过</a:t>
            </a:r>
            <a:r>
              <a:rPr lang="zh-CN" altLang="en-US" sz="13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时间线</a:t>
            </a:r>
            <a:r>
              <a:rPr lang="zh-CN" altLang="en-US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zh-CN" altLang="en-US" sz="13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分散的信息</a:t>
            </a:r>
            <a:r>
              <a:rPr lang="zh-CN" altLang="en-US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进行</a:t>
            </a:r>
            <a:r>
              <a:rPr lang="zh-CN" altLang="en-US" sz="13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串联</a:t>
            </a:r>
            <a:r>
              <a:rPr lang="zh-CN" altLang="en-US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，形成完整的历史叙事结构。</a:t>
            </a:r>
            <a:endParaRPr lang="zh-CN" altLang="en-US" sz="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>
            <a:off x="5250405" y="3955455"/>
            <a:ext cx="25358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核心问题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5249545" y="5641340"/>
            <a:ext cx="4938395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在满足课程要求的前提下，数据库设计注重</a:t>
            </a: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结构规范、逻辑清楚</a:t>
            </a:r>
            <a:r>
              <a:rPr lang="zh-CN" altLang="en-US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，优先保证</a:t>
            </a: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可读性和可维护性</a:t>
            </a:r>
            <a:r>
              <a:rPr lang="zh-CN" altLang="en-US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，便于后续理解与展示。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5250405" y="5342296"/>
            <a:ext cx="25358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设计原则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3101" y="3656885"/>
            <a:ext cx="15798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数据库设计</a:t>
            </a:r>
            <a:endParaRPr kumimoji="1" 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7" name="Freeform 61"/>
          <p:cNvSpPr>
            <a:spLocks noChangeArrowheads="1"/>
          </p:cNvSpPr>
          <p:nvPr/>
        </p:nvSpPr>
        <p:spPr bwMode="auto">
          <a:xfrm>
            <a:off x="1285002" y="3088236"/>
            <a:ext cx="353533" cy="504502"/>
          </a:xfrm>
          <a:custGeom>
            <a:avLst/>
            <a:gdLst>
              <a:gd name="T0" fmla="*/ 574 w 816"/>
              <a:gd name="T1" fmla="*/ 645 h 1166"/>
              <a:gd name="T2" fmla="*/ 700 w 816"/>
              <a:gd name="T3" fmla="*/ 407 h 1166"/>
              <a:gd name="T4" fmla="*/ 408 w 816"/>
              <a:gd name="T5" fmla="*/ 115 h 1166"/>
              <a:gd name="T6" fmla="*/ 115 w 816"/>
              <a:gd name="T7" fmla="*/ 407 h 1166"/>
              <a:gd name="T8" fmla="*/ 241 w 816"/>
              <a:gd name="T9" fmla="*/ 645 h 1166"/>
              <a:gd name="T10" fmla="*/ 290 w 816"/>
              <a:gd name="T11" fmla="*/ 681 h 1166"/>
              <a:gd name="T12" fmla="*/ 290 w 816"/>
              <a:gd name="T13" fmla="*/ 815 h 1166"/>
              <a:gd name="T14" fmla="*/ 525 w 816"/>
              <a:gd name="T15" fmla="*/ 815 h 1166"/>
              <a:gd name="T16" fmla="*/ 525 w 816"/>
              <a:gd name="T17" fmla="*/ 681 h 1166"/>
              <a:gd name="T18" fmla="*/ 574 w 816"/>
              <a:gd name="T19" fmla="*/ 645 h 1166"/>
              <a:gd name="T20" fmla="*/ 408 w 816"/>
              <a:gd name="T21" fmla="*/ 0 h 1166"/>
              <a:gd name="T22" fmla="*/ 815 w 816"/>
              <a:gd name="T23" fmla="*/ 407 h 1166"/>
              <a:gd name="T24" fmla="*/ 640 w 816"/>
              <a:gd name="T25" fmla="*/ 741 h 1166"/>
              <a:gd name="T26" fmla="*/ 640 w 816"/>
              <a:gd name="T27" fmla="*/ 875 h 1166"/>
              <a:gd name="T28" fmla="*/ 583 w 816"/>
              <a:gd name="T29" fmla="*/ 932 h 1166"/>
              <a:gd name="T30" fmla="*/ 233 w 816"/>
              <a:gd name="T31" fmla="*/ 932 h 1166"/>
              <a:gd name="T32" fmla="*/ 175 w 816"/>
              <a:gd name="T33" fmla="*/ 875 h 1166"/>
              <a:gd name="T34" fmla="*/ 175 w 816"/>
              <a:gd name="T35" fmla="*/ 741 h 1166"/>
              <a:gd name="T36" fmla="*/ 0 w 816"/>
              <a:gd name="T37" fmla="*/ 407 h 1166"/>
              <a:gd name="T38" fmla="*/ 408 w 816"/>
              <a:gd name="T39" fmla="*/ 0 h 1166"/>
              <a:gd name="T40" fmla="*/ 233 w 816"/>
              <a:gd name="T41" fmla="*/ 1107 h 1166"/>
              <a:gd name="T42" fmla="*/ 233 w 816"/>
              <a:gd name="T43" fmla="*/ 1050 h 1166"/>
              <a:gd name="T44" fmla="*/ 583 w 816"/>
              <a:gd name="T45" fmla="*/ 1050 h 1166"/>
              <a:gd name="T46" fmla="*/ 583 w 816"/>
              <a:gd name="T47" fmla="*/ 1107 h 1166"/>
              <a:gd name="T48" fmla="*/ 525 w 816"/>
              <a:gd name="T49" fmla="*/ 1165 h 1166"/>
              <a:gd name="T50" fmla="*/ 290 w 816"/>
              <a:gd name="T51" fmla="*/ 1165 h 1166"/>
              <a:gd name="T52" fmla="*/ 233 w 816"/>
              <a:gd name="T53" fmla="*/ 1107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16" h="1166">
                <a:moveTo>
                  <a:pt x="574" y="645"/>
                </a:moveTo>
                <a:cubicBezTo>
                  <a:pt x="654" y="591"/>
                  <a:pt x="700" y="503"/>
                  <a:pt x="700" y="407"/>
                </a:cubicBezTo>
                <a:cubicBezTo>
                  <a:pt x="700" y="246"/>
                  <a:pt x="570" y="115"/>
                  <a:pt x="408" y="115"/>
                </a:cubicBezTo>
                <a:cubicBezTo>
                  <a:pt x="247" y="115"/>
                  <a:pt x="115" y="246"/>
                  <a:pt x="115" y="407"/>
                </a:cubicBezTo>
                <a:cubicBezTo>
                  <a:pt x="115" y="503"/>
                  <a:pt x="162" y="591"/>
                  <a:pt x="241" y="645"/>
                </a:cubicBezTo>
                <a:lnTo>
                  <a:pt x="290" y="681"/>
                </a:lnTo>
                <a:lnTo>
                  <a:pt x="290" y="815"/>
                </a:lnTo>
                <a:lnTo>
                  <a:pt x="525" y="815"/>
                </a:lnTo>
                <a:lnTo>
                  <a:pt x="525" y="681"/>
                </a:lnTo>
                <a:lnTo>
                  <a:pt x="574" y="645"/>
                </a:lnTo>
                <a:close/>
                <a:moveTo>
                  <a:pt x="408" y="0"/>
                </a:moveTo>
                <a:cubicBezTo>
                  <a:pt x="632" y="0"/>
                  <a:pt x="815" y="183"/>
                  <a:pt x="815" y="407"/>
                </a:cubicBezTo>
                <a:cubicBezTo>
                  <a:pt x="815" y="547"/>
                  <a:pt x="747" y="667"/>
                  <a:pt x="640" y="741"/>
                </a:cubicBezTo>
                <a:lnTo>
                  <a:pt x="640" y="875"/>
                </a:lnTo>
                <a:cubicBezTo>
                  <a:pt x="640" y="908"/>
                  <a:pt x="615" y="932"/>
                  <a:pt x="583" y="932"/>
                </a:cubicBezTo>
                <a:lnTo>
                  <a:pt x="233" y="932"/>
                </a:lnTo>
                <a:cubicBezTo>
                  <a:pt x="200" y="932"/>
                  <a:pt x="175" y="908"/>
                  <a:pt x="175" y="875"/>
                </a:cubicBezTo>
                <a:lnTo>
                  <a:pt x="175" y="741"/>
                </a:lnTo>
                <a:cubicBezTo>
                  <a:pt x="69" y="667"/>
                  <a:pt x="0" y="547"/>
                  <a:pt x="0" y="407"/>
                </a:cubicBezTo>
                <a:cubicBezTo>
                  <a:pt x="0" y="183"/>
                  <a:pt x="183" y="0"/>
                  <a:pt x="408" y="0"/>
                </a:cubicBezTo>
                <a:close/>
                <a:moveTo>
                  <a:pt x="233" y="1107"/>
                </a:moveTo>
                <a:lnTo>
                  <a:pt x="233" y="1050"/>
                </a:lnTo>
                <a:lnTo>
                  <a:pt x="583" y="1050"/>
                </a:lnTo>
                <a:lnTo>
                  <a:pt x="583" y="1107"/>
                </a:lnTo>
                <a:cubicBezTo>
                  <a:pt x="583" y="1140"/>
                  <a:pt x="558" y="1165"/>
                  <a:pt x="525" y="1165"/>
                </a:cubicBezTo>
                <a:lnTo>
                  <a:pt x="290" y="1165"/>
                </a:lnTo>
                <a:cubicBezTo>
                  <a:pt x="257" y="1165"/>
                  <a:pt x="233" y="1140"/>
                  <a:pt x="233" y="1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endParaRPr 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5" name="Freeform 61"/>
          <p:cNvSpPr>
            <a:spLocks noChangeArrowheads="1"/>
          </p:cNvSpPr>
          <p:nvPr/>
        </p:nvSpPr>
        <p:spPr bwMode="auto">
          <a:xfrm>
            <a:off x="10945469" y="1335635"/>
            <a:ext cx="353533" cy="504502"/>
          </a:xfrm>
          <a:custGeom>
            <a:avLst/>
            <a:gdLst>
              <a:gd name="T0" fmla="*/ 574 w 816"/>
              <a:gd name="T1" fmla="*/ 645 h 1166"/>
              <a:gd name="T2" fmla="*/ 700 w 816"/>
              <a:gd name="T3" fmla="*/ 407 h 1166"/>
              <a:gd name="T4" fmla="*/ 408 w 816"/>
              <a:gd name="T5" fmla="*/ 115 h 1166"/>
              <a:gd name="T6" fmla="*/ 115 w 816"/>
              <a:gd name="T7" fmla="*/ 407 h 1166"/>
              <a:gd name="T8" fmla="*/ 241 w 816"/>
              <a:gd name="T9" fmla="*/ 645 h 1166"/>
              <a:gd name="T10" fmla="*/ 290 w 816"/>
              <a:gd name="T11" fmla="*/ 681 h 1166"/>
              <a:gd name="T12" fmla="*/ 290 w 816"/>
              <a:gd name="T13" fmla="*/ 815 h 1166"/>
              <a:gd name="T14" fmla="*/ 525 w 816"/>
              <a:gd name="T15" fmla="*/ 815 h 1166"/>
              <a:gd name="T16" fmla="*/ 525 w 816"/>
              <a:gd name="T17" fmla="*/ 681 h 1166"/>
              <a:gd name="T18" fmla="*/ 574 w 816"/>
              <a:gd name="T19" fmla="*/ 645 h 1166"/>
              <a:gd name="T20" fmla="*/ 408 w 816"/>
              <a:gd name="T21" fmla="*/ 0 h 1166"/>
              <a:gd name="T22" fmla="*/ 815 w 816"/>
              <a:gd name="T23" fmla="*/ 407 h 1166"/>
              <a:gd name="T24" fmla="*/ 640 w 816"/>
              <a:gd name="T25" fmla="*/ 741 h 1166"/>
              <a:gd name="T26" fmla="*/ 640 w 816"/>
              <a:gd name="T27" fmla="*/ 875 h 1166"/>
              <a:gd name="T28" fmla="*/ 583 w 816"/>
              <a:gd name="T29" fmla="*/ 932 h 1166"/>
              <a:gd name="T30" fmla="*/ 233 w 816"/>
              <a:gd name="T31" fmla="*/ 932 h 1166"/>
              <a:gd name="T32" fmla="*/ 175 w 816"/>
              <a:gd name="T33" fmla="*/ 875 h 1166"/>
              <a:gd name="T34" fmla="*/ 175 w 816"/>
              <a:gd name="T35" fmla="*/ 741 h 1166"/>
              <a:gd name="T36" fmla="*/ 0 w 816"/>
              <a:gd name="T37" fmla="*/ 407 h 1166"/>
              <a:gd name="T38" fmla="*/ 408 w 816"/>
              <a:gd name="T39" fmla="*/ 0 h 1166"/>
              <a:gd name="T40" fmla="*/ 233 w 816"/>
              <a:gd name="T41" fmla="*/ 1107 h 1166"/>
              <a:gd name="T42" fmla="*/ 233 w 816"/>
              <a:gd name="T43" fmla="*/ 1050 h 1166"/>
              <a:gd name="T44" fmla="*/ 583 w 816"/>
              <a:gd name="T45" fmla="*/ 1050 h 1166"/>
              <a:gd name="T46" fmla="*/ 583 w 816"/>
              <a:gd name="T47" fmla="*/ 1107 h 1166"/>
              <a:gd name="T48" fmla="*/ 525 w 816"/>
              <a:gd name="T49" fmla="*/ 1165 h 1166"/>
              <a:gd name="T50" fmla="*/ 290 w 816"/>
              <a:gd name="T51" fmla="*/ 1165 h 1166"/>
              <a:gd name="T52" fmla="*/ 233 w 816"/>
              <a:gd name="T53" fmla="*/ 1107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16" h="1166">
                <a:moveTo>
                  <a:pt x="574" y="645"/>
                </a:moveTo>
                <a:cubicBezTo>
                  <a:pt x="654" y="591"/>
                  <a:pt x="700" y="503"/>
                  <a:pt x="700" y="407"/>
                </a:cubicBezTo>
                <a:cubicBezTo>
                  <a:pt x="700" y="246"/>
                  <a:pt x="570" y="115"/>
                  <a:pt x="408" y="115"/>
                </a:cubicBezTo>
                <a:cubicBezTo>
                  <a:pt x="247" y="115"/>
                  <a:pt x="115" y="246"/>
                  <a:pt x="115" y="407"/>
                </a:cubicBezTo>
                <a:cubicBezTo>
                  <a:pt x="115" y="503"/>
                  <a:pt x="162" y="591"/>
                  <a:pt x="241" y="645"/>
                </a:cubicBezTo>
                <a:lnTo>
                  <a:pt x="290" y="681"/>
                </a:lnTo>
                <a:lnTo>
                  <a:pt x="290" y="815"/>
                </a:lnTo>
                <a:lnTo>
                  <a:pt x="525" y="815"/>
                </a:lnTo>
                <a:lnTo>
                  <a:pt x="525" y="681"/>
                </a:lnTo>
                <a:lnTo>
                  <a:pt x="574" y="645"/>
                </a:lnTo>
                <a:close/>
                <a:moveTo>
                  <a:pt x="408" y="0"/>
                </a:moveTo>
                <a:cubicBezTo>
                  <a:pt x="632" y="0"/>
                  <a:pt x="815" y="183"/>
                  <a:pt x="815" y="407"/>
                </a:cubicBezTo>
                <a:cubicBezTo>
                  <a:pt x="815" y="547"/>
                  <a:pt x="747" y="667"/>
                  <a:pt x="640" y="741"/>
                </a:cubicBezTo>
                <a:lnTo>
                  <a:pt x="640" y="875"/>
                </a:lnTo>
                <a:cubicBezTo>
                  <a:pt x="640" y="908"/>
                  <a:pt x="615" y="932"/>
                  <a:pt x="583" y="932"/>
                </a:cubicBezTo>
                <a:lnTo>
                  <a:pt x="233" y="932"/>
                </a:lnTo>
                <a:cubicBezTo>
                  <a:pt x="200" y="932"/>
                  <a:pt x="175" y="908"/>
                  <a:pt x="175" y="875"/>
                </a:cubicBezTo>
                <a:lnTo>
                  <a:pt x="175" y="741"/>
                </a:lnTo>
                <a:cubicBezTo>
                  <a:pt x="69" y="667"/>
                  <a:pt x="0" y="547"/>
                  <a:pt x="0" y="407"/>
                </a:cubicBezTo>
                <a:cubicBezTo>
                  <a:pt x="0" y="183"/>
                  <a:pt x="183" y="0"/>
                  <a:pt x="408" y="0"/>
                </a:cubicBezTo>
                <a:close/>
                <a:moveTo>
                  <a:pt x="233" y="1107"/>
                </a:moveTo>
                <a:lnTo>
                  <a:pt x="233" y="1050"/>
                </a:lnTo>
                <a:lnTo>
                  <a:pt x="583" y="1050"/>
                </a:lnTo>
                <a:lnTo>
                  <a:pt x="583" y="1107"/>
                </a:lnTo>
                <a:cubicBezTo>
                  <a:pt x="583" y="1140"/>
                  <a:pt x="558" y="1165"/>
                  <a:pt x="525" y="1165"/>
                </a:cubicBezTo>
                <a:lnTo>
                  <a:pt x="290" y="1165"/>
                </a:lnTo>
                <a:cubicBezTo>
                  <a:pt x="257" y="1165"/>
                  <a:pt x="233" y="1140"/>
                  <a:pt x="233" y="1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endParaRPr 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708971" y="1938150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Idea</a:t>
            </a:r>
            <a:r>
              <a:rPr kumimoji="1" lang="zh-CN" altLang="en-US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01</a:t>
            </a:r>
            <a:endParaRPr kumimoji="1" lang="zh-CN" altLang="en-US" sz="14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1" name="Freeform 61"/>
          <p:cNvSpPr>
            <a:spLocks noChangeArrowheads="1"/>
          </p:cNvSpPr>
          <p:nvPr/>
        </p:nvSpPr>
        <p:spPr bwMode="auto">
          <a:xfrm>
            <a:off x="10945469" y="2690301"/>
            <a:ext cx="353533" cy="504502"/>
          </a:xfrm>
          <a:custGeom>
            <a:avLst/>
            <a:gdLst>
              <a:gd name="T0" fmla="*/ 574 w 816"/>
              <a:gd name="T1" fmla="*/ 645 h 1166"/>
              <a:gd name="T2" fmla="*/ 700 w 816"/>
              <a:gd name="T3" fmla="*/ 407 h 1166"/>
              <a:gd name="T4" fmla="*/ 408 w 816"/>
              <a:gd name="T5" fmla="*/ 115 h 1166"/>
              <a:gd name="T6" fmla="*/ 115 w 816"/>
              <a:gd name="T7" fmla="*/ 407 h 1166"/>
              <a:gd name="T8" fmla="*/ 241 w 816"/>
              <a:gd name="T9" fmla="*/ 645 h 1166"/>
              <a:gd name="T10" fmla="*/ 290 w 816"/>
              <a:gd name="T11" fmla="*/ 681 h 1166"/>
              <a:gd name="T12" fmla="*/ 290 w 816"/>
              <a:gd name="T13" fmla="*/ 815 h 1166"/>
              <a:gd name="T14" fmla="*/ 525 w 816"/>
              <a:gd name="T15" fmla="*/ 815 h 1166"/>
              <a:gd name="T16" fmla="*/ 525 w 816"/>
              <a:gd name="T17" fmla="*/ 681 h 1166"/>
              <a:gd name="T18" fmla="*/ 574 w 816"/>
              <a:gd name="T19" fmla="*/ 645 h 1166"/>
              <a:gd name="T20" fmla="*/ 408 w 816"/>
              <a:gd name="T21" fmla="*/ 0 h 1166"/>
              <a:gd name="T22" fmla="*/ 815 w 816"/>
              <a:gd name="T23" fmla="*/ 407 h 1166"/>
              <a:gd name="T24" fmla="*/ 640 w 816"/>
              <a:gd name="T25" fmla="*/ 741 h 1166"/>
              <a:gd name="T26" fmla="*/ 640 w 816"/>
              <a:gd name="T27" fmla="*/ 875 h 1166"/>
              <a:gd name="T28" fmla="*/ 583 w 816"/>
              <a:gd name="T29" fmla="*/ 932 h 1166"/>
              <a:gd name="T30" fmla="*/ 233 w 816"/>
              <a:gd name="T31" fmla="*/ 932 h 1166"/>
              <a:gd name="T32" fmla="*/ 175 w 816"/>
              <a:gd name="T33" fmla="*/ 875 h 1166"/>
              <a:gd name="T34" fmla="*/ 175 w 816"/>
              <a:gd name="T35" fmla="*/ 741 h 1166"/>
              <a:gd name="T36" fmla="*/ 0 w 816"/>
              <a:gd name="T37" fmla="*/ 407 h 1166"/>
              <a:gd name="T38" fmla="*/ 408 w 816"/>
              <a:gd name="T39" fmla="*/ 0 h 1166"/>
              <a:gd name="T40" fmla="*/ 233 w 816"/>
              <a:gd name="T41" fmla="*/ 1107 h 1166"/>
              <a:gd name="T42" fmla="*/ 233 w 816"/>
              <a:gd name="T43" fmla="*/ 1050 h 1166"/>
              <a:gd name="T44" fmla="*/ 583 w 816"/>
              <a:gd name="T45" fmla="*/ 1050 h 1166"/>
              <a:gd name="T46" fmla="*/ 583 w 816"/>
              <a:gd name="T47" fmla="*/ 1107 h 1166"/>
              <a:gd name="T48" fmla="*/ 525 w 816"/>
              <a:gd name="T49" fmla="*/ 1165 h 1166"/>
              <a:gd name="T50" fmla="*/ 290 w 816"/>
              <a:gd name="T51" fmla="*/ 1165 h 1166"/>
              <a:gd name="T52" fmla="*/ 233 w 816"/>
              <a:gd name="T53" fmla="*/ 1107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16" h="1166">
                <a:moveTo>
                  <a:pt x="574" y="645"/>
                </a:moveTo>
                <a:cubicBezTo>
                  <a:pt x="654" y="591"/>
                  <a:pt x="700" y="503"/>
                  <a:pt x="700" y="407"/>
                </a:cubicBezTo>
                <a:cubicBezTo>
                  <a:pt x="700" y="246"/>
                  <a:pt x="570" y="115"/>
                  <a:pt x="408" y="115"/>
                </a:cubicBezTo>
                <a:cubicBezTo>
                  <a:pt x="247" y="115"/>
                  <a:pt x="115" y="246"/>
                  <a:pt x="115" y="407"/>
                </a:cubicBezTo>
                <a:cubicBezTo>
                  <a:pt x="115" y="503"/>
                  <a:pt x="162" y="591"/>
                  <a:pt x="241" y="645"/>
                </a:cubicBezTo>
                <a:lnTo>
                  <a:pt x="290" y="681"/>
                </a:lnTo>
                <a:lnTo>
                  <a:pt x="290" y="815"/>
                </a:lnTo>
                <a:lnTo>
                  <a:pt x="525" y="815"/>
                </a:lnTo>
                <a:lnTo>
                  <a:pt x="525" y="681"/>
                </a:lnTo>
                <a:lnTo>
                  <a:pt x="574" y="645"/>
                </a:lnTo>
                <a:close/>
                <a:moveTo>
                  <a:pt x="408" y="0"/>
                </a:moveTo>
                <a:cubicBezTo>
                  <a:pt x="632" y="0"/>
                  <a:pt x="815" y="183"/>
                  <a:pt x="815" y="407"/>
                </a:cubicBezTo>
                <a:cubicBezTo>
                  <a:pt x="815" y="547"/>
                  <a:pt x="747" y="667"/>
                  <a:pt x="640" y="741"/>
                </a:cubicBezTo>
                <a:lnTo>
                  <a:pt x="640" y="875"/>
                </a:lnTo>
                <a:cubicBezTo>
                  <a:pt x="640" y="908"/>
                  <a:pt x="615" y="932"/>
                  <a:pt x="583" y="932"/>
                </a:cubicBezTo>
                <a:lnTo>
                  <a:pt x="233" y="932"/>
                </a:lnTo>
                <a:cubicBezTo>
                  <a:pt x="200" y="932"/>
                  <a:pt x="175" y="908"/>
                  <a:pt x="175" y="875"/>
                </a:cubicBezTo>
                <a:lnTo>
                  <a:pt x="175" y="741"/>
                </a:lnTo>
                <a:cubicBezTo>
                  <a:pt x="69" y="667"/>
                  <a:pt x="0" y="547"/>
                  <a:pt x="0" y="407"/>
                </a:cubicBezTo>
                <a:cubicBezTo>
                  <a:pt x="0" y="183"/>
                  <a:pt x="183" y="0"/>
                  <a:pt x="408" y="0"/>
                </a:cubicBezTo>
                <a:close/>
                <a:moveTo>
                  <a:pt x="233" y="1107"/>
                </a:moveTo>
                <a:lnTo>
                  <a:pt x="233" y="1050"/>
                </a:lnTo>
                <a:lnTo>
                  <a:pt x="583" y="1050"/>
                </a:lnTo>
                <a:lnTo>
                  <a:pt x="583" y="1107"/>
                </a:lnTo>
                <a:cubicBezTo>
                  <a:pt x="583" y="1140"/>
                  <a:pt x="558" y="1165"/>
                  <a:pt x="525" y="1165"/>
                </a:cubicBezTo>
                <a:lnTo>
                  <a:pt x="290" y="1165"/>
                </a:lnTo>
                <a:cubicBezTo>
                  <a:pt x="257" y="1165"/>
                  <a:pt x="233" y="1140"/>
                  <a:pt x="233" y="1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endParaRPr 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708971" y="3292816"/>
            <a:ext cx="829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Idea</a:t>
            </a:r>
            <a:r>
              <a:rPr kumimoji="1" lang="zh-CN" altLang="en-US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02</a:t>
            </a:r>
            <a:endParaRPr kumimoji="1" lang="zh-CN" altLang="en-US" sz="14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5" name="Freeform 61"/>
          <p:cNvSpPr>
            <a:spLocks noChangeArrowheads="1"/>
          </p:cNvSpPr>
          <p:nvPr/>
        </p:nvSpPr>
        <p:spPr bwMode="auto">
          <a:xfrm>
            <a:off x="10945469" y="4044968"/>
            <a:ext cx="353533" cy="504502"/>
          </a:xfrm>
          <a:custGeom>
            <a:avLst/>
            <a:gdLst>
              <a:gd name="T0" fmla="*/ 574 w 816"/>
              <a:gd name="T1" fmla="*/ 645 h 1166"/>
              <a:gd name="T2" fmla="*/ 700 w 816"/>
              <a:gd name="T3" fmla="*/ 407 h 1166"/>
              <a:gd name="T4" fmla="*/ 408 w 816"/>
              <a:gd name="T5" fmla="*/ 115 h 1166"/>
              <a:gd name="T6" fmla="*/ 115 w 816"/>
              <a:gd name="T7" fmla="*/ 407 h 1166"/>
              <a:gd name="T8" fmla="*/ 241 w 816"/>
              <a:gd name="T9" fmla="*/ 645 h 1166"/>
              <a:gd name="T10" fmla="*/ 290 w 816"/>
              <a:gd name="T11" fmla="*/ 681 h 1166"/>
              <a:gd name="T12" fmla="*/ 290 w 816"/>
              <a:gd name="T13" fmla="*/ 815 h 1166"/>
              <a:gd name="T14" fmla="*/ 525 w 816"/>
              <a:gd name="T15" fmla="*/ 815 h 1166"/>
              <a:gd name="T16" fmla="*/ 525 w 816"/>
              <a:gd name="T17" fmla="*/ 681 h 1166"/>
              <a:gd name="T18" fmla="*/ 574 w 816"/>
              <a:gd name="T19" fmla="*/ 645 h 1166"/>
              <a:gd name="T20" fmla="*/ 408 w 816"/>
              <a:gd name="T21" fmla="*/ 0 h 1166"/>
              <a:gd name="T22" fmla="*/ 815 w 816"/>
              <a:gd name="T23" fmla="*/ 407 h 1166"/>
              <a:gd name="T24" fmla="*/ 640 w 816"/>
              <a:gd name="T25" fmla="*/ 741 h 1166"/>
              <a:gd name="T26" fmla="*/ 640 w 816"/>
              <a:gd name="T27" fmla="*/ 875 h 1166"/>
              <a:gd name="T28" fmla="*/ 583 w 816"/>
              <a:gd name="T29" fmla="*/ 932 h 1166"/>
              <a:gd name="T30" fmla="*/ 233 w 816"/>
              <a:gd name="T31" fmla="*/ 932 h 1166"/>
              <a:gd name="T32" fmla="*/ 175 w 816"/>
              <a:gd name="T33" fmla="*/ 875 h 1166"/>
              <a:gd name="T34" fmla="*/ 175 w 816"/>
              <a:gd name="T35" fmla="*/ 741 h 1166"/>
              <a:gd name="T36" fmla="*/ 0 w 816"/>
              <a:gd name="T37" fmla="*/ 407 h 1166"/>
              <a:gd name="T38" fmla="*/ 408 w 816"/>
              <a:gd name="T39" fmla="*/ 0 h 1166"/>
              <a:gd name="T40" fmla="*/ 233 w 816"/>
              <a:gd name="T41" fmla="*/ 1107 h 1166"/>
              <a:gd name="T42" fmla="*/ 233 w 816"/>
              <a:gd name="T43" fmla="*/ 1050 h 1166"/>
              <a:gd name="T44" fmla="*/ 583 w 816"/>
              <a:gd name="T45" fmla="*/ 1050 h 1166"/>
              <a:gd name="T46" fmla="*/ 583 w 816"/>
              <a:gd name="T47" fmla="*/ 1107 h 1166"/>
              <a:gd name="T48" fmla="*/ 525 w 816"/>
              <a:gd name="T49" fmla="*/ 1165 h 1166"/>
              <a:gd name="T50" fmla="*/ 290 w 816"/>
              <a:gd name="T51" fmla="*/ 1165 h 1166"/>
              <a:gd name="T52" fmla="*/ 233 w 816"/>
              <a:gd name="T53" fmla="*/ 1107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16" h="1166">
                <a:moveTo>
                  <a:pt x="574" y="645"/>
                </a:moveTo>
                <a:cubicBezTo>
                  <a:pt x="654" y="591"/>
                  <a:pt x="700" y="503"/>
                  <a:pt x="700" y="407"/>
                </a:cubicBezTo>
                <a:cubicBezTo>
                  <a:pt x="700" y="246"/>
                  <a:pt x="570" y="115"/>
                  <a:pt x="408" y="115"/>
                </a:cubicBezTo>
                <a:cubicBezTo>
                  <a:pt x="247" y="115"/>
                  <a:pt x="115" y="246"/>
                  <a:pt x="115" y="407"/>
                </a:cubicBezTo>
                <a:cubicBezTo>
                  <a:pt x="115" y="503"/>
                  <a:pt x="162" y="591"/>
                  <a:pt x="241" y="645"/>
                </a:cubicBezTo>
                <a:lnTo>
                  <a:pt x="290" y="681"/>
                </a:lnTo>
                <a:lnTo>
                  <a:pt x="290" y="815"/>
                </a:lnTo>
                <a:lnTo>
                  <a:pt x="525" y="815"/>
                </a:lnTo>
                <a:lnTo>
                  <a:pt x="525" y="681"/>
                </a:lnTo>
                <a:lnTo>
                  <a:pt x="574" y="645"/>
                </a:lnTo>
                <a:close/>
                <a:moveTo>
                  <a:pt x="408" y="0"/>
                </a:moveTo>
                <a:cubicBezTo>
                  <a:pt x="632" y="0"/>
                  <a:pt x="815" y="183"/>
                  <a:pt x="815" y="407"/>
                </a:cubicBezTo>
                <a:cubicBezTo>
                  <a:pt x="815" y="547"/>
                  <a:pt x="747" y="667"/>
                  <a:pt x="640" y="741"/>
                </a:cubicBezTo>
                <a:lnTo>
                  <a:pt x="640" y="875"/>
                </a:lnTo>
                <a:cubicBezTo>
                  <a:pt x="640" y="908"/>
                  <a:pt x="615" y="932"/>
                  <a:pt x="583" y="932"/>
                </a:cubicBezTo>
                <a:lnTo>
                  <a:pt x="233" y="932"/>
                </a:lnTo>
                <a:cubicBezTo>
                  <a:pt x="200" y="932"/>
                  <a:pt x="175" y="908"/>
                  <a:pt x="175" y="875"/>
                </a:cubicBezTo>
                <a:lnTo>
                  <a:pt x="175" y="741"/>
                </a:lnTo>
                <a:cubicBezTo>
                  <a:pt x="69" y="667"/>
                  <a:pt x="0" y="547"/>
                  <a:pt x="0" y="407"/>
                </a:cubicBezTo>
                <a:cubicBezTo>
                  <a:pt x="0" y="183"/>
                  <a:pt x="183" y="0"/>
                  <a:pt x="408" y="0"/>
                </a:cubicBezTo>
                <a:close/>
                <a:moveTo>
                  <a:pt x="233" y="1107"/>
                </a:moveTo>
                <a:lnTo>
                  <a:pt x="233" y="1050"/>
                </a:lnTo>
                <a:lnTo>
                  <a:pt x="583" y="1050"/>
                </a:lnTo>
                <a:lnTo>
                  <a:pt x="583" y="1107"/>
                </a:lnTo>
                <a:cubicBezTo>
                  <a:pt x="583" y="1140"/>
                  <a:pt x="558" y="1165"/>
                  <a:pt x="525" y="1165"/>
                </a:cubicBezTo>
                <a:lnTo>
                  <a:pt x="290" y="1165"/>
                </a:lnTo>
                <a:cubicBezTo>
                  <a:pt x="257" y="1165"/>
                  <a:pt x="233" y="1140"/>
                  <a:pt x="233" y="1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endParaRPr 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708971" y="4647483"/>
            <a:ext cx="829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Idea</a:t>
            </a:r>
            <a:r>
              <a:rPr kumimoji="1" lang="zh-CN" altLang="en-US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03</a:t>
            </a:r>
            <a:endParaRPr kumimoji="1" lang="zh-CN" altLang="en-US" sz="14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7" name="Freeform 61"/>
          <p:cNvSpPr>
            <a:spLocks noChangeArrowheads="1"/>
          </p:cNvSpPr>
          <p:nvPr/>
        </p:nvSpPr>
        <p:spPr bwMode="auto">
          <a:xfrm>
            <a:off x="10945469" y="5408101"/>
            <a:ext cx="353533" cy="504502"/>
          </a:xfrm>
          <a:custGeom>
            <a:avLst/>
            <a:gdLst>
              <a:gd name="T0" fmla="*/ 574 w 816"/>
              <a:gd name="T1" fmla="*/ 645 h 1166"/>
              <a:gd name="T2" fmla="*/ 700 w 816"/>
              <a:gd name="T3" fmla="*/ 407 h 1166"/>
              <a:gd name="T4" fmla="*/ 408 w 816"/>
              <a:gd name="T5" fmla="*/ 115 h 1166"/>
              <a:gd name="T6" fmla="*/ 115 w 816"/>
              <a:gd name="T7" fmla="*/ 407 h 1166"/>
              <a:gd name="T8" fmla="*/ 241 w 816"/>
              <a:gd name="T9" fmla="*/ 645 h 1166"/>
              <a:gd name="T10" fmla="*/ 290 w 816"/>
              <a:gd name="T11" fmla="*/ 681 h 1166"/>
              <a:gd name="T12" fmla="*/ 290 w 816"/>
              <a:gd name="T13" fmla="*/ 815 h 1166"/>
              <a:gd name="T14" fmla="*/ 525 w 816"/>
              <a:gd name="T15" fmla="*/ 815 h 1166"/>
              <a:gd name="T16" fmla="*/ 525 w 816"/>
              <a:gd name="T17" fmla="*/ 681 h 1166"/>
              <a:gd name="T18" fmla="*/ 574 w 816"/>
              <a:gd name="T19" fmla="*/ 645 h 1166"/>
              <a:gd name="T20" fmla="*/ 408 w 816"/>
              <a:gd name="T21" fmla="*/ 0 h 1166"/>
              <a:gd name="T22" fmla="*/ 815 w 816"/>
              <a:gd name="T23" fmla="*/ 407 h 1166"/>
              <a:gd name="T24" fmla="*/ 640 w 816"/>
              <a:gd name="T25" fmla="*/ 741 h 1166"/>
              <a:gd name="T26" fmla="*/ 640 w 816"/>
              <a:gd name="T27" fmla="*/ 875 h 1166"/>
              <a:gd name="T28" fmla="*/ 583 w 816"/>
              <a:gd name="T29" fmla="*/ 932 h 1166"/>
              <a:gd name="T30" fmla="*/ 233 w 816"/>
              <a:gd name="T31" fmla="*/ 932 h 1166"/>
              <a:gd name="T32" fmla="*/ 175 w 816"/>
              <a:gd name="T33" fmla="*/ 875 h 1166"/>
              <a:gd name="T34" fmla="*/ 175 w 816"/>
              <a:gd name="T35" fmla="*/ 741 h 1166"/>
              <a:gd name="T36" fmla="*/ 0 w 816"/>
              <a:gd name="T37" fmla="*/ 407 h 1166"/>
              <a:gd name="T38" fmla="*/ 408 w 816"/>
              <a:gd name="T39" fmla="*/ 0 h 1166"/>
              <a:gd name="T40" fmla="*/ 233 w 816"/>
              <a:gd name="T41" fmla="*/ 1107 h 1166"/>
              <a:gd name="T42" fmla="*/ 233 w 816"/>
              <a:gd name="T43" fmla="*/ 1050 h 1166"/>
              <a:gd name="T44" fmla="*/ 583 w 816"/>
              <a:gd name="T45" fmla="*/ 1050 h 1166"/>
              <a:gd name="T46" fmla="*/ 583 w 816"/>
              <a:gd name="T47" fmla="*/ 1107 h 1166"/>
              <a:gd name="T48" fmla="*/ 525 w 816"/>
              <a:gd name="T49" fmla="*/ 1165 h 1166"/>
              <a:gd name="T50" fmla="*/ 290 w 816"/>
              <a:gd name="T51" fmla="*/ 1165 h 1166"/>
              <a:gd name="T52" fmla="*/ 233 w 816"/>
              <a:gd name="T53" fmla="*/ 1107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16" h="1166">
                <a:moveTo>
                  <a:pt x="574" y="645"/>
                </a:moveTo>
                <a:cubicBezTo>
                  <a:pt x="654" y="591"/>
                  <a:pt x="700" y="503"/>
                  <a:pt x="700" y="407"/>
                </a:cubicBezTo>
                <a:cubicBezTo>
                  <a:pt x="700" y="246"/>
                  <a:pt x="570" y="115"/>
                  <a:pt x="408" y="115"/>
                </a:cubicBezTo>
                <a:cubicBezTo>
                  <a:pt x="247" y="115"/>
                  <a:pt x="115" y="246"/>
                  <a:pt x="115" y="407"/>
                </a:cubicBezTo>
                <a:cubicBezTo>
                  <a:pt x="115" y="503"/>
                  <a:pt x="162" y="591"/>
                  <a:pt x="241" y="645"/>
                </a:cubicBezTo>
                <a:lnTo>
                  <a:pt x="290" y="681"/>
                </a:lnTo>
                <a:lnTo>
                  <a:pt x="290" y="815"/>
                </a:lnTo>
                <a:lnTo>
                  <a:pt x="525" y="815"/>
                </a:lnTo>
                <a:lnTo>
                  <a:pt x="525" y="681"/>
                </a:lnTo>
                <a:lnTo>
                  <a:pt x="574" y="645"/>
                </a:lnTo>
                <a:close/>
                <a:moveTo>
                  <a:pt x="408" y="0"/>
                </a:moveTo>
                <a:cubicBezTo>
                  <a:pt x="632" y="0"/>
                  <a:pt x="815" y="183"/>
                  <a:pt x="815" y="407"/>
                </a:cubicBezTo>
                <a:cubicBezTo>
                  <a:pt x="815" y="547"/>
                  <a:pt x="747" y="667"/>
                  <a:pt x="640" y="741"/>
                </a:cubicBezTo>
                <a:lnTo>
                  <a:pt x="640" y="875"/>
                </a:lnTo>
                <a:cubicBezTo>
                  <a:pt x="640" y="908"/>
                  <a:pt x="615" y="932"/>
                  <a:pt x="583" y="932"/>
                </a:cubicBezTo>
                <a:lnTo>
                  <a:pt x="233" y="932"/>
                </a:lnTo>
                <a:cubicBezTo>
                  <a:pt x="200" y="932"/>
                  <a:pt x="175" y="908"/>
                  <a:pt x="175" y="875"/>
                </a:cubicBezTo>
                <a:lnTo>
                  <a:pt x="175" y="741"/>
                </a:lnTo>
                <a:cubicBezTo>
                  <a:pt x="69" y="667"/>
                  <a:pt x="0" y="547"/>
                  <a:pt x="0" y="407"/>
                </a:cubicBezTo>
                <a:cubicBezTo>
                  <a:pt x="0" y="183"/>
                  <a:pt x="183" y="0"/>
                  <a:pt x="408" y="0"/>
                </a:cubicBezTo>
                <a:close/>
                <a:moveTo>
                  <a:pt x="233" y="1107"/>
                </a:moveTo>
                <a:lnTo>
                  <a:pt x="233" y="1050"/>
                </a:lnTo>
                <a:lnTo>
                  <a:pt x="583" y="1050"/>
                </a:lnTo>
                <a:lnTo>
                  <a:pt x="583" y="1107"/>
                </a:lnTo>
                <a:cubicBezTo>
                  <a:pt x="583" y="1140"/>
                  <a:pt x="558" y="1165"/>
                  <a:pt x="525" y="1165"/>
                </a:cubicBezTo>
                <a:lnTo>
                  <a:pt x="290" y="1165"/>
                </a:lnTo>
                <a:cubicBezTo>
                  <a:pt x="257" y="1165"/>
                  <a:pt x="233" y="1140"/>
                  <a:pt x="233" y="1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endParaRPr 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708971" y="6010616"/>
            <a:ext cx="829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Idea</a:t>
            </a:r>
            <a:r>
              <a:rPr kumimoji="1" lang="zh-CN" altLang="en-US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04</a:t>
            </a:r>
            <a:endParaRPr kumimoji="1" lang="zh-CN" altLang="en-US" sz="14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17"/>
            </p:custDataLst>
          </p:nvPr>
        </p:nvGrpSpPr>
        <p:grpSpPr>
          <a:xfrm>
            <a:off x="4880756" y="1315054"/>
            <a:ext cx="369332" cy="369332"/>
            <a:chOff x="1878397" y="1648679"/>
            <a:chExt cx="679853" cy="679853"/>
          </a:xfrm>
        </p:grpSpPr>
        <p:sp>
          <p:nvSpPr>
            <p:cNvPr id="40" name="椭圆 39"/>
            <p:cNvSpPr/>
            <p:nvPr>
              <p:custDataLst>
                <p:tags r:id="rId18"/>
              </p:custDataLst>
            </p:nvPr>
          </p:nvSpPr>
          <p:spPr>
            <a:xfrm>
              <a:off x="1878397" y="1648679"/>
              <a:ext cx="679853" cy="6798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68" name="Freeform 3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020661" y="1839838"/>
              <a:ext cx="402907" cy="255267"/>
            </a:xfrm>
            <a:custGeom>
              <a:avLst/>
              <a:gdLst>
                <a:gd name="T0" fmla="*/ 875 w 1286"/>
                <a:gd name="T1" fmla="*/ 464 h 815"/>
                <a:gd name="T2" fmla="*/ 1285 w 1286"/>
                <a:gd name="T3" fmla="*/ 669 h 815"/>
                <a:gd name="T4" fmla="*/ 1285 w 1286"/>
                <a:gd name="T5" fmla="*/ 814 h 815"/>
                <a:gd name="T6" fmla="*/ 935 w 1286"/>
                <a:gd name="T7" fmla="*/ 814 h 815"/>
                <a:gd name="T8" fmla="*/ 935 w 1286"/>
                <a:gd name="T9" fmla="*/ 669 h 815"/>
                <a:gd name="T10" fmla="*/ 820 w 1286"/>
                <a:gd name="T11" fmla="*/ 467 h 815"/>
                <a:gd name="T12" fmla="*/ 875 w 1286"/>
                <a:gd name="T13" fmla="*/ 464 h 815"/>
                <a:gd name="T14" fmla="*/ 410 w 1286"/>
                <a:gd name="T15" fmla="*/ 464 h 815"/>
                <a:gd name="T16" fmla="*/ 817 w 1286"/>
                <a:gd name="T17" fmla="*/ 669 h 815"/>
                <a:gd name="T18" fmla="*/ 817 w 1286"/>
                <a:gd name="T19" fmla="*/ 814 h 815"/>
                <a:gd name="T20" fmla="*/ 0 w 1286"/>
                <a:gd name="T21" fmla="*/ 814 h 815"/>
                <a:gd name="T22" fmla="*/ 0 w 1286"/>
                <a:gd name="T23" fmla="*/ 669 h 815"/>
                <a:gd name="T24" fmla="*/ 410 w 1286"/>
                <a:gd name="T25" fmla="*/ 464 h 815"/>
                <a:gd name="T26" fmla="*/ 410 w 1286"/>
                <a:gd name="T27" fmla="*/ 350 h 815"/>
                <a:gd name="T28" fmla="*/ 235 w 1286"/>
                <a:gd name="T29" fmla="*/ 175 h 815"/>
                <a:gd name="T30" fmla="*/ 410 w 1286"/>
                <a:gd name="T31" fmla="*/ 0 h 815"/>
                <a:gd name="T32" fmla="*/ 582 w 1286"/>
                <a:gd name="T33" fmla="*/ 175 h 815"/>
                <a:gd name="T34" fmla="*/ 410 w 1286"/>
                <a:gd name="T35" fmla="*/ 350 h 815"/>
                <a:gd name="T36" fmla="*/ 875 w 1286"/>
                <a:gd name="T37" fmla="*/ 350 h 815"/>
                <a:gd name="T38" fmla="*/ 700 w 1286"/>
                <a:gd name="T39" fmla="*/ 175 h 815"/>
                <a:gd name="T40" fmla="*/ 875 w 1286"/>
                <a:gd name="T41" fmla="*/ 0 h 815"/>
                <a:gd name="T42" fmla="*/ 1050 w 1286"/>
                <a:gd name="T43" fmla="*/ 175 h 815"/>
                <a:gd name="T44" fmla="*/ 875 w 1286"/>
                <a:gd name="T45" fmla="*/ 35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6" h="815">
                  <a:moveTo>
                    <a:pt x="875" y="464"/>
                  </a:moveTo>
                  <a:cubicBezTo>
                    <a:pt x="1011" y="464"/>
                    <a:pt x="1285" y="532"/>
                    <a:pt x="1285" y="669"/>
                  </a:cubicBezTo>
                  <a:lnTo>
                    <a:pt x="1285" y="814"/>
                  </a:lnTo>
                  <a:lnTo>
                    <a:pt x="935" y="814"/>
                  </a:lnTo>
                  <a:lnTo>
                    <a:pt x="935" y="669"/>
                  </a:lnTo>
                  <a:cubicBezTo>
                    <a:pt x="935" y="581"/>
                    <a:pt x="888" y="516"/>
                    <a:pt x="820" y="467"/>
                  </a:cubicBezTo>
                  <a:cubicBezTo>
                    <a:pt x="839" y="464"/>
                    <a:pt x="858" y="464"/>
                    <a:pt x="875" y="464"/>
                  </a:cubicBezTo>
                  <a:close/>
                  <a:moveTo>
                    <a:pt x="410" y="464"/>
                  </a:moveTo>
                  <a:cubicBezTo>
                    <a:pt x="547" y="464"/>
                    <a:pt x="817" y="532"/>
                    <a:pt x="817" y="669"/>
                  </a:cubicBezTo>
                  <a:lnTo>
                    <a:pt x="817" y="814"/>
                  </a:lnTo>
                  <a:lnTo>
                    <a:pt x="0" y="814"/>
                  </a:lnTo>
                  <a:lnTo>
                    <a:pt x="0" y="669"/>
                  </a:lnTo>
                  <a:cubicBezTo>
                    <a:pt x="0" y="532"/>
                    <a:pt x="274" y="464"/>
                    <a:pt x="410" y="464"/>
                  </a:cubicBezTo>
                  <a:close/>
                  <a:moveTo>
                    <a:pt x="410" y="350"/>
                  </a:moveTo>
                  <a:cubicBezTo>
                    <a:pt x="315" y="350"/>
                    <a:pt x="235" y="270"/>
                    <a:pt x="235" y="175"/>
                  </a:cubicBezTo>
                  <a:cubicBezTo>
                    <a:pt x="235" y="79"/>
                    <a:pt x="314" y="0"/>
                    <a:pt x="410" y="0"/>
                  </a:cubicBezTo>
                  <a:cubicBezTo>
                    <a:pt x="505" y="0"/>
                    <a:pt x="582" y="80"/>
                    <a:pt x="582" y="175"/>
                  </a:cubicBezTo>
                  <a:cubicBezTo>
                    <a:pt x="582" y="271"/>
                    <a:pt x="506" y="350"/>
                    <a:pt x="410" y="350"/>
                  </a:cubicBezTo>
                  <a:close/>
                  <a:moveTo>
                    <a:pt x="875" y="350"/>
                  </a:moveTo>
                  <a:cubicBezTo>
                    <a:pt x="779" y="350"/>
                    <a:pt x="700" y="270"/>
                    <a:pt x="700" y="175"/>
                  </a:cubicBezTo>
                  <a:cubicBezTo>
                    <a:pt x="700" y="79"/>
                    <a:pt x="779" y="0"/>
                    <a:pt x="875" y="0"/>
                  </a:cubicBezTo>
                  <a:cubicBezTo>
                    <a:pt x="970" y="0"/>
                    <a:pt x="1050" y="80"/>
                    <a:pt x="1050" y="175"/>
                  </a:cubicBezTo>
                  <a:cubicBezTo>
                    <a:pt x="1050" y="271"/>
                    <a:pt x="970" y="350"/>
                    <a:pt x="875" y="3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endParaRPr lang="en-US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20"/>
            </p:custDataLst>
          </p:nvPr>
        </p:nvGrpSpPr>
        <p:grpSpPr>
          <a:xfrm>
            <a:off x="4880756" y="2672636"/>
            <a:ext cx="369332" cy="369332"/>
            <a:chOff x="2902558" y="2790641"/>
            <a:chExt cx="679853" cy="679853"/>
          </a:xfrm>
        </p:grpSpPr>
        <p:sp>
          <p:nvSpPr>
            <p:cNvPr id="46" name="椭圆 45"/>
            <p:cNvSpPr/>
            <p:nvPr>
              <p:custDataLst>
                <p:tags r:id="rId21"/>
              </p:custDataLst>
            </p:nvPr>
          </p:nvSpPr>
          <p:spPr>
            <a:xfrm>
              <a:off x="2902558" y="2790641"/>
              <a:ext cx="679853" cy="6798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69" name="Freeform 45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051204" y="2944370"/>
              <a:ext cx="382560" cy="362908"/>
            </a:xfrm>
            <a:custGeom>
              <a:avLst/>
              <a:gdLst>
                <a:gd name="T0" fmla="*/ 948 w 1286"/>
                <a:gd name="T1" fmla="*/ 970 h 1223"/>
                <a:gd name="T2" fmla="*/ 1030 w 1286"/>
                <a:gd name="T3" fmla="*/ 891 h 1223"/>
                <a:gd name="T4" fmla="*/ 1134 w 1286"/>
                <a:gd name="T5" fmla="*/ 995 h 1223"/>
                <a:gd name="T6" fmla="*/ 1052 w 1286"/>
                <a:gd name="T7" fmla="*/ 1077 h 1223"/>
                <a:gd name="T8" fmla="*/ 948 w 1286"/>
                <a:gd name="T9" fmla="*/ 970 h 1223"/>
                <a:gd name="T10" fmla="*/ 1110 w 1286"/>
                <a:gd name="T11" fmla="*/ 525 h 1223"/>
                <a:gd name="T12" fmla="*/ 1285 w 1286"/>
                <a:gd name="T13" fmla="*/ 525 h 1223"/>
                <a:gd name="T14" fmla="*/ 1285 w 1286"/>
                <a:gd name="T15" fmla="*/ 642 h 1223"/>
                <a:gd name="T16" fmla="*/ 1110 w 1286"/>
                <a:gd name="T17" fmla="*/ 642 h 1223"/>
                <a:gd name="T18" fmla="*/ 1110 w 1286"/>
                <a:gd name="T19" fmla="*/ 525 h 1223"/>
                <a:gd name="T20" fmla="*/ 817 w 1286"/>
                <a:gd name="T21" fmla="*/ 281 h 1223"/>
                <a:gd name="T22" fmla="*/ 992 w 1286"/>
                <a:gd name="T23" fmla="*/ 582 h 1223"/>
                <a:gd name="T24" fmla="*/ 642 w 1286"/>
                <a:gd name="T25" fmla="*/ 932 h 1223"/>
                <a:gd name="T26" fmla="*/ 292 w 1286"/>
                <a:gd name="T27" fmla="*/ 582 h 1223"/>
                <a:gd name="T28" fmla="*/ 467 w 1286"/>
                <a:gd name="T29" fmla="*/ 281 h 1223"/>
                <a:gd name="T30" fmla="*/ 467 w 1286"/>
                <a:gd name="T31" fmla="*/ 0 h 1223"/>
                <a:gd name="T32" fmla="*/ 817 w 1286"/>
                <a:gd name="T33" fmla="*/ 0 h 1223"/>
                <a:gd name="T34" fmla="*/ 817 w 1286"/>
                <a:gd name="T35" fmla="*/ 281 h 1223"/>
                <a:gd name="T36" fmla="*/ 175 w 1286"/>
                <a:gd name="T37" fmla="*/ 525 h 1223"/>
                <a:gd name="T38" fmla="*/ 175 w 1286"/>
                <a:gd name="T39" fmla="*/ 642 h 1223"/>
                <a:gd name="T40" fmla="*/ 0 w 1286"/>
                <a:gd name="T41" fmla="*/ 642 h 1223"/>
                <a:gd name="T42" fmla="*/ 0 w 1286"/>
                <a:gd name="T43" fmla="*/ 525 h 1223"/>
                <a:gd name="T44" fmla="*/ 175 w 1286"/>
                <a:gd name="T45" fmla="*/ 525 h 1223"/>
                <a:gd name="T46" fmla="*/ 585 w 1286"/>
                <a:gd name="T47" fmla="*/ 1222 h 1223"/>
                <a:gd name="T48" fmla="*/ 585 w 1286"/>
                <a:gd name="T49" fmla="*/ 1050 h 1223"/>
                <a:gd name="T50" fmla="*/ 700 w 1286"/>
                <a:gd name="T51" fmla="*/ 1050 h 1223"/>
                <a:gd name="T52" fmla="*/ 700 w 1286"/>
                <a:gd name="T53" fmla="*/ 1222 h 1223"/>
                <a:gd name="T54" fmla="*/ 585 w 1286"/>
                <a:gd name="T55" fmla="*/ 1222 h 1223"/>
                <a:gd name="T56" fmla="*/ 150 w 1286"/>
                <a:gd name="T57" fmla="*/ 995 h 1223"/>
                <a:gd name="T58" fmla="*/ 254 w 1286"/>
                <a:gd name="T59" fmla="*/ 888 h 1223"/>
                <a:gd name="T60" fmla="*/ 336 w 1286"/>
                <a:gd name="T61" fmla="*/ 970 h 1223"/>
                <a:gd name="T62" fmla="*/ 232 w 1286"/>
                <a:gd name="T63" fmla="*/ 1077 h 1223"/>
                <a:gd name="T64" fmla="*/ 150 w 1286"/>
                <a:gd name="T65" fmla="*/ 995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6" h="1223">
                  <a:moveTo>
                    <a:pt x="948" y="970"/>
                  </a:moveTo>
                  <a:lnTo>
                    <a:pt x="1030" y="891"/>
                  </a:lnTo>
                  <a:lnTo>
                    <a:pt x="1134" y="995"/>
                  </a:lnTo>
                  <a:lnTo>
                    <a:pt x="1052" y="1077"/>
                  </a:lnTo>
                  <a:lnTo>
                    <a:pt x="948" y="970"/>
                  </a:lnTo>
                  <a:close/>
                  <a:moveTo>
                    <a:pt x="1110" y="525"/>
                  </a:moveTo>
                  <a:lnTo>
                    <a:pt x="1285" y="525"/>
                  </a:lnTo>
                  <a:lnTo>
                    <a:pt x="1285" y="642"/>
                  </a:lnTo>
                  <a:lnTo>
                    <a:pt x="1110" y="642"/>
                  </a:lnTo>
                  <a:lnTo>
                    <a:pt x="1110" y="525"/>
                  </a:lnTo>
                  <a:close/>
                  <a:moveTo>
                    <a:pt x="817" y="281"/>
                  </a:moveTo>
                  <a:cubicBezTo>
                    <a:pt x="921" y="342"/>
                    <a:pt x="992" y="454"/>
                    <a:pt x="992" y="582"/>
                  </a:cubicBezTo>
                  <a:cubicBezTo>
                    <a:pt x="992" y="776"/>
                    <a:pt x="836" y="932"/>
                    <a:pt x="642" y="932"/>
                  </a:cubicBezTo>
                  <a:cubicBezTo>
                    <a:pt x="448" y="932"/>
                    <a:pt x="292" y="776"/>
                    <a:pt x="292" y="582"/>
                  </a:cubicBezTo>
                  <a:cubicBezTo>
                    <a:pt x="292" y="454"/>
                    <a:pt x="363" y="342"/>
                    <a:pt x="467" y="281"/>
                  </a:cubicBezTo>
                  <a:lnTo>
                    <a:pt x="467" y="0"/>
                  </a:lnTo>
                  <a:lnTo>
                    <a:pt x="817" y="0"/>
                  </a:lnTo>
                  <a:lnTo>
                    <a:pt x="817" y="281"/>
                  </a:lnTo>
                  <a:close/>
                  <a:moveTo>
                    <a:pt x="175" y="525"/>
                  </a:moveTo>
                  <a:lnTo>
                    <a:pt x="175" y="642"/>
                  </a:lnTo>
                  <a:lnTo>
                    <a:pt x="0" y="642"/>
                  </a:lnTo>
                  <a:lnTo>
                    <a:pt x="0" y="525"/>
                  </a:lnTo>
                  <a:lnTo>
                    <a:pt x="175" y="525"/>
                  </a:lnTo>
                  <a:close/>
                  <a:moveTo>
                    <a:pt x="585" y="1222"/>
                  </a:moveTo>
                  <a:lnTo>
                    <a:pt x="585" y="1050"/>
                  </a:lnTo>
                  <a:lnTo>
                    <a:pt x="700" y="1050"/>
                  </a:lnTo>
                  <a:lnTo>
                    <a:pt x="700" y="1222"/>
                  </a:lnTo>
                  <a:lnTo>
                    <a:pt x="585" y="1222"/>
                  </a:lnTo>
                  <a:close/>
                  <a:moveTo>
                    <a:pt x="150" y="995"/>
                  </a:moveTo>
                  <a:lnTo>
                    <a:pt x="254" y="888"/>
                  </a:lnTo>
                  <a:lnTo>
                    <a:pt x="336" y="970"/>
                  </a:lnTo>
                  <a:lnTo>
                    <a:pt x="232" y="1077"/>
                  </a:lnTo>
                  <a:lnTo>
                    <a:pt x="150" y="9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endParaRPr lang="en-US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grpSp>
        <p:nvGrpSpPr>
          <p:cNvPr id="50" name="组合 49"/>
          <p:cNvGrpSpPr/>
          <p:nvPr>
            <p:custDataLst>
              <p:tags r:id="rId23"/>
            </p:custDataLst>
          </p:nvPr>
        </p:nvGrpSpPr>
        <p:grpSpPr>
          <a:xfrm>
            <a:off x="4880756" y="5387801"/>
            <a:ext cx="369332" cy="369332"/>
            <a:chOff x="1878397" y="5193571"/>
            <a:chExt cx="679853" cy="679853"/>
          </a:xfrm>
        </p:grpSpPr>
        <p:sp>
          <p:nvSpPr>
            <p:cNvPr id="56" name="椭圆 55"/>
            <p:cNvSpPr/>
            <p:nvPr>
              <p:custDataLst>
                <p:tags r:id="rId24"/>
              </p:custDataLst>
            </p:nvPr>
          </p:nvSpPr>
          <p:spPr>
            <a:xfrm>
              <a:off x="1878397" y="5193571"/>
              <a:ext cx="679853" cy="6798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70" name="Freeform 73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024254" y="5401593"/>
              <a:ext cx="388138" cy="258759"/>
            </a:xfrm>
            <a:custGeom>
              <a:avLst/>
              <a:gdLst>
                <a:gd name="T0" fmla="*/ 758 w 1401"/>
                <a:gd name="T1" fmla="*/ 612 h 936"/>
                <a:gd name="T2" fmla="*/ 758 w 1401"/>
                <a:gd name="T3" fmla="*/ 612 h 936"/>
                <a:gd name="T4" fmla="*/ 758 w 1401"/>
                <a:gd name="T5" fmla="*/ 612 h 936"/>
                <a:gd name="T6" fmla="*/ 993 w 1401"/>
                <a:gd name="T7" fmla="*/ 393 h 936"/>
                <a:gd name="T8" fmla="*/ 758 w 1401"/>
                <a:gd name="T9" fmla="*/ 175 h 936"/>
                <a:gd name="T10" fmla="*/ 758 w 1401"/>
                <a:gd name="T11" fmla="*/ 300 h 936"/>
                <a:gd name="T12" fmla="*/ 408 w 1401"/>
                <a:gd name="T13" fmla="*/ 642 h 936"/>
                <a:gd name="T14" fmla="*/ 758 w 1401"/>
                <a:gd name="T15" fmla="*/ 484 h 936"/>
                <a:gd name="T16" fmla="*/ 758 w 1401"/>
                <a:gd name="T17" fmla="*/ 612 h 936"/>
                <a:gd name="T18" fmla="*/ 1400 w 1401"/>
                <a:gd name="T19" fmla="*/ 817 h 936"/>
                <a:gd name="T20" fmla="*/ 1400 w 1401"/>
                <a:gd name="T21" fmla="*/ 935 h 936"/>
                <a:gd name="T22" fmla="*/ 0 w 1401"/>
                <a:gd name="T23" fmla="*/ 935 h 936"/>
                <a:gd name="T24" fmla="*/ 0 w 1401"/>
                <a:gd name="T25" fmla="*/ 817 h 936"/>
                <a:gd name="T26" fmla="*/ 233 w 1401"/>
                <a:gd name="T27" fmla="*/ 817 h 936"/>
                <a:gd name="T28" fmla="*/ 118 w 1401"/>
                <a:gd name="T29" fmla="*/ 699 h 936"/>
                <a:gd name="T30" fmla="*/ 118 w 1401"/>
                <a:gd name="T31" fmla="*/ 117 h 936"/>
                <a:gd name="T32" fmla="*/ 233 w 1401"/>
                <a:gd name="T33" fmla="*/ 0 h 936"/>
                <a:gd name="T34" fmla="*/ 1168 w 1401"/>
                <a:gd name="T35" fmla="*/ 0 h 936"/>
                <a:gd name="T36" fmla="*/ 1283 w 1401"/>
                <a:gd name="T37" fmla="*/ 117 h 936"/>
                <a:gd name="T38" fmla="*/ 1283 w 1401"/>
                <a:gd name="T39" fmla="*/ 699 h 936"/>
                <a:gd name="T40" fmla="*/ 1168 w 1401"/>
                <a:gd name="T41" fmla="*/ 817 h 936"/>
                <a:gd name="T42" fmla="*/ 1400 w 1401"/>
                <a:gd name="T43" fmla="*/ 817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1" h="936">
                  <a:moveTo>
                    <a:pt x="758" y="612"/>
                  </a:moveTo>
                  <a:lnTo>
                    <a:pt x="758" y="612"/>
                  </a:lnTo>
                  <a:lnTo>
                    <a:pt x="758" y="612"/>
                  </a:lnTo>
                  <a:lnTo>
                    <a:pt x="993" y="393"/>
                  </a:lnTo>
                  <a:lnTo>
                    <a:pt x="758" y="175"/>
                  </a:lnTo>
                  <a:lnTo>
                    <a:pt x="758" y="300"/>
                  </a:lnTo>
                  <a:cubicBezTo>
                    <a:pt x="531" y="333"/>
                    <a:pt x="441" y="486"/>
                    <a:pt x="408" y="642"/>
                  </a:cubicBezTo>
                  <a:cubicBezTo>
                    <a:pt x="490" y="533"/>
                    <a:pt x="596" y="484"/>
                    <a:pt x="758" y="484"/>
                  </a:cubicBezTo>
                  <a:lnTo>
                    <a:pt x="758" y="612"/>
                  </a:lnTo>
                  <a:close/>
                  <a:moveTo>
                    <a:pt x="1400" y="817"/>
                  </a:moveTo>
                  <a:lnTo>
                    <a:pt x="1400" y="935"/>
                  </a:lnTo>
                  <a:lnTo>
                    <a:pt x="0" y="935"/>
                  </a:lnTo>
                  <a:lnTo>
                    <a:pt x="0" y="817"/>
                  </a:lnTo>
                  <a:lnTo>
                    <a:pt x="233" y="817"/>
                  </a:lnTo>
                  <a:cubicBezTo>
                    <a:pt x="167" y="817"/>
                    <a:pt x="118" y="762"/>
                    <a:pt x="118" y="699"/>
                  </a:cubicBezTo>
                  <a:lnTo>
                    <a:pt x="118" y="117"/>
                  </a:lnTo>
                  <a:cubicBezTo>
                    <a:pt x="118" y="52"/>
                    <a:pt x="167" y="0"/>
                    <a:pt x="233" y="0"/>
                  </a:cubicBezTo>
                  <a:lnTo>
                    <a:pt x="1168" y="0"/>
                  </a:lnTo>
                  <a:cubicBezTo>
                    <a:pt x="1231" y="0"/>
                    <a:pt x="1283" y="52"/>
                    <a:pt x="1283" y="117"/>
                  </a:cubicBezTo>
                  <a:lnTo>
                    <a:pt x="1283" y="699"/>
                  </a:lnTo>
                  <a:cubicBezTo>
                    <a:pt x="1283" y="762"/>
                    <a:pt x="1231" y="817"/>
                    <a:pt x="1168" y="817"/>
                  </a:cubicBezTo>
                  <a:lnTo>
                    <a:pt x="1400" y="8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endParaRPr lang="en-US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grpSp>
        <p:nvGrpSpPr>
          <p:cNvPr id="49" name="组合 48"/>
          <p:cNvGrpSpPr/>
          <p:nvPr>
            <p:custDataLst>
              <p:tags r:id="rId26"/>
            </p:custDataLst>
          </p:nvPr>
        </p:nvGrpSpPr>
        <p:grpSpPr>
          <a:xfrm>
            <a:off x="4880756" y="4030218"/>
            <a:ext cx="369332" cy="369332"/>
            <a:chOff x="2902558" y="4160937"/>
            <a:chExt cx="679853" cy="679853"/>
          </a:xfrm>
        </p:grpSpPr>
        <p:sp>
          <p:nvSpPr>
            <p:cNvPr id="51" name="椭圆 50"/>
            <p:cNvSpPr/>
            <p:nvPr>
              <p:custDataLst>
                <p:tags r:id="rId27"/>
              </p:custDataLst>
            </p:nvPr>
          </p:nvSpPr>
          <p:spPr>
            <a:xfrm>
              <a:off x="2902558" y="4160937"/>
              <a:ext cx="679853" cy="6798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72" name="Freeform 38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057254" y="4365363"/>
              <a:ext cx="370460" cy="259603"/>
            </a:xfrm>
            <a:custGeom>
              <a:avLst/>
              <a:gdLst>
                <a:gd name="T0" fmla="*/ 989 w 1165"/>
                <a:gd name="T1" fmla="*/ 175 h 815"/>
                <a:gd name="T2" fmla="*/ 875 w 1165"/>
                <a:gd name="T3" fmla="*/ 290 h 815"/>
                <a:gd name="T4" fmla="*/ 989 w 1165"/>
                <a:gd name="T5" fmla="*/ 464 h 815"/>
                <a:gd name="T6" fmla="*/ 875 w 1165"/>
                <a:gd name="T7" fmla="*/ 350 h 815"/>
                <a:gd name="T8" fmla="*/ 989 w 1165"/>
                <a:gd name="T9" fmla="*/ 464 h 815"/>
                <a:gd name="T10" fmla="*/ 814 w 1165"/>
                <a:gd name="T11" fmla="*/ 175 h 815"/>
                <a:gd name="T12" fmla="*/ 700 w 1165"/>
                <a:gd name="T13" fmla="*/ 290 h 815"/>
                <a:gd name="T14" fmla="*/ 814 w 1165"/>
                <a:gd name="T15" fmla="*/ 464 h 815"/>
                <a:gd name="T16" fmla="*/ 700 w 1165"/>
                <a:gd name="T17" fmla="*/ 350 h 815"/>
                <a:gd name="T18" fmla="*/ 814 w 1165"/>
                <a:gd name="T19" fmla="*/ 464 h 815"/>
                <a:gd name="T20" fmla="*/ 814 w 1165"/>
                <a:gd name="T21" fmla="*/ 581 h 815"/>
                <a:gd name="T22" fmla="*/ 350 w 1165"/>
                <a:gd name="T23" fmla="*/ 699 h 815"/>
                <a:gd name="T24" fmla="*/ 289 w 1165"/>
                <a:gd name="T25" fmla="*/ 290 h 815"/>
                <a:gd name="T26" fmla="*/ 175 w 1165"/>
                <a:gd name="T27" fmla="*/ 175 h 815"/>
                <a:gd name="T28" fmla="*/ 289 w 1165"/>
                <a:gd name="T29" fmla="*/ 290 h 815"/>
                <a:gd name="T30" fmla="*/ 289 w 1165"/>
                <a:gd name="T31" fmla="*/ 350 h 815"/>
                <a:gd name="T32" fmla="*/ 175 w 1165"/>
                <a:gd name="T33" fmla="*/ 464 h 815"/>
                <a:gd name="T34" fmla="*/ 350 w 1165"/>
                <a:gd name="T35" fmla="*/ 350 h 815"/>
                <a:gd name="T36" fmla="*/ 464 w 1165"/>
                <a:gd name="T37" fmla="*/ 464 h 815"/>
                <a:gd name="T38" fmla="*/ 350 w 1165"/>
                <a:gd name="T39" fmla="*/ 350 h 815"/>
                <a:gd name="T40" fmla="*/ 350 w 1165"/>
                <a:gd name="T41" fmla="*/ 290 h 815"/>
                <a:gd name="T42" fmla="*/ 464 w 1165"/>
                <a:gd name="T43" fmla="*/ 175 h 815"/>
                <a:gd name="T44" fmla="*/ 525 w 1165"/>
                <a:gd name="T45" fmla="*/ 350 h 815"/>
                <a:gd name="T46" fmla="*/ 639 w 1165"/>
                <a:gd name="T47" fmla="*/ 464 h 815"/>
                <a:gd name="T48" fmla="*/ 525 w 1165"/>
                <a:gd name="T49" fmla="*/ 350 h 815"/>
                <a:gd name="T50" fmla="*/ 525 w 1165"/>
                <a:gd name="T51" fmla="*/ 290 h 815"/>
                <a:gd name="T52" fmla="*/ 639 w 1165"/>
                <a:gd name="T53" fmla="*/ 175 h 815"/>
                <a:gd name="T54" fmla="*/ 1050 w 1165"/>
                <a:gd name="T55" fmla="*/ 0 h 815"/>
                <a:gd name="T56" fmla="*/ 1164 w 1165"/>
                <a:gd name="T57" fmla="*/ 699 h 815"/>
                <a:gd name="T58" fmla="*/ 114 w 1165"/>
                <a:gd name="T59" fmla="*/ 814 h 815"/>
                <a:gd name="T60" fmla="*/ 0 w 1165"/>
                <a:gd name="T61" fmla="*/ 115 h 815"/>
                <a:gd name="T62" fmla="*/ 1050 w 1165"/>
                <a:gd name="T63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65" h="815">
                  <a:moveTo>
                    <a:pt x="989" y="290"/>
                  </a:moveTo>
                  <a:lnTo>
                    <a:pt x="989" y="175"/>
                  </a:lnTo>
                  <a:lnTo>
                    <a:pt x="875" y="175"/>
                  </a:lnTo>
                  <a:lnTo>
                    <a:pt x="875" y="290"/>
                  </a:lnTo>
                  <a:lnTo>
                    <a:pt x="989" y="290"/>
                  </a:lnTo>
                  <a:close/>
                  <a:moveTo>
                    <a:pt x="989" y="464"/>
                  </a:moveTo>
                  <a:lnTo>
                    <a:pt x="989" y="350"/>
                  </a:lnTo>
                  <a:lnTo>
                    <a:pt x="875" y="350"/>
                  </a:lnTo>
                  <a:lnTo>
                    <a:pt x="875" y="464"/>
                  </a:lnTo>
                  <a:lnTo>
                    <a:pt x="989" y="464"/>
                  </a:lnTo>
                  <a:close/>
                  <a:moveTo>
                    <a:pt x="814" y="290"/>
                  </a:moveTo>
                  <a:lnTo>
                    <a:pt x="814" y="175"/>
                  </a:lnTo>
                  <a:lnTo>
                    <a:pt x="700" y="175"/>
                  </a:lnTo>
                  <a:lnTo>
                    <a:pt x="700" y="290"/>
                  </a:lnTo>
                  <a:lnTo>
                    <a:pt x="814" y="290"/>
                  </a:lnTo>
                  <a:close/>
                  <a:moveTo>
                    <a:pt x="814" y="464"/>
                  </a:moveTo>
                  <a:lnTo>
                    <a:pt x="814" y="350"/>
                  </a:lnTo>
                  <a:lnTo>
                    <a:pt x="700" y="350"/>
                  </a:lnTo>
                  <a:lnTo>
                    <a:pt x="700" y="464"/>
                  </a:lnTo>
                  <a:lnTo>
                    <a:pt x="814" y="464"/>
                  </a:lnTo>
                  <a:close/>
                  <a:moveTo>
                    <a:pt x="814" y="699"/>
                  </a:moveTo>
                  <a:lnTo>
                    <a:pt x="814" y="581"/>
                  </a:lnTo>
                  <a:lnTo>
                    <a:pt x="350" y="581"/>
                  </a:lnTo>
                  <a:lnTo>
                    <a:pt x="350" y="699"/>
                  </a:lnTo>
                  <a:lnTo>
                    <a:pt x="814" y="699"/>
                  </a:lnTo>
                  <a:close/>
                  <a:moveTo>
                    <a:pt x="289" y="290"/>
                  </a:moveTo>
                  <a:lnTo>
                    <a:pt x="289" y="175"/>
                  </a:lnTo>
                  <a:lnTo>
                    <a:pt x="175" y="175"/>
                  </a:lnTo>
                  <a:lnTo>
                    <a:pt x="175" y="290"/>
                  </a:lnTo>
                  <a:lnTo>
                    <a:pt x="289" y="290"/>
                  </a:lnTo>
                  <a:close/>
                  <a:moveTo>
                    <a:pt x="289" y="464"/>
                  </a:moveTo>
                  <a:lnTo>
                    <a:pt x="289" y="350"/>
                  </a:lnTo>
                  <a:lnTo>
                    <a:pt x="175" y="350"/>
                  </a:lnTo>
                  <a:lnTo>
                    <a:pt x="175" y="464"/>
                  </a:lnTo>
                  <a:lnTo>
                    <a:pt x="289" y="464"/>
                  </a:lnTo>
                  <a:close/>
                  <a:moveTo>
                    <a:pt x="350" y="350"/>
                  </a:moveTo>
                  <a:lnTo>
                    <a:pt x="350" y="464"/>
                  </a:lnTo>
                  <a:lnTo>
                    <a:pt x="464" y="464"/>
                  </a:lnTo>
                  <a:lnTo>
                    <a:pt x="464" y="350"/>
                  </a:lnTo>
                  <a:lnTo>
                    <a:pt x="350" y="350"/>
                  </a:lnTo>
                  <a:close/>
                  <a:moveTo>
                    <a:pt x="350" y="175"/>
                  </a:moveTo>
                  <a:lnTo>
                    <a:pt x="350" y="290"/>
                  </a:lnTo>
                  <a:lnTo>
                    <a:pt x="464" y="290"/>
                  </a:lnTo>
                  <a:lnTo>
                    <a:pt x="464" y="175"/>
                  </a:lnTo>
                  <a:lnTo>
                    <a:pt x="350" y="175"/>
                  </a:lnTo>
                  <a:close/>
                  <a:moveTo>
                    <a:pt x="525" y="350"/>
                  </a:moveTo>
                  <a:lnTo>
                    <a:pt x="525" y="464"/>
                  </a:lnTo>
                  <a:lnTo>
                    <a:pt x="639" y="464"/>
                  </a:lnTo>
                  <a:lnTo>
                    <a:pt x="639" y="350"/>
                  </a:lnTo>
                  <a:lnTo>
                    <a:pt x="525" y="350"/>
                  </a:lnTo>
                  <a:close/>
                  <a:moveTo>
                    <a:pt x="525" y="175"/>
                  </a:moveTo>
                  <a:lnTo>
                    <a:pt x="525" y="290"/>
                  </a:lnTo>
                  <a:lnTo>
                    <a:pt x="639" y="290"/>
                  </a:lnTo>
                  <a:lnTo>
                    <a:pt x="639" y="175"/>
                  </a:lnTo>
                  <a:lnTo>
                    <a:pt x="525" y="175"/>
                  </a:lnTo>
                  <a:close/>
                  <a:moveTo>
                    <a:pt x="1050" y="0"/>
                  </a:moveTo>
                  <a:cubicBezTo>
                    <a:pt x="1112" y="0"/>
                    <a:pt x="1164" y="52"/>
                    <a:pt x="1164" y="115"/>
                  </a:cubicBezTo>
                  <a:lnTo>
                    <a:pt x="1164" y="699"/>
                  </a:lnTo>
                  <a:cubicBezTo>
                    <a:pt x="1164" y="762"/>
                    <a:pt x="1112" y="814"/>
                    <a:pt x="1050" y="814"/>
                  </a:cubicBezTo>
                  <a:lnTo>
                    <a:pt x="114" y="814"/>
                  </a:lnTo>
                  <a:cubicBezTo>
                    <a:pt x="52" y="814"/>
                    <a:pt x="0" y="762"/>
                    <a:pt x="0" y="699"/>
                  </a:cubicBezTo>
                  <a:lnTo>
                    <a:pt x="0" y="115"/>
                  </a:lnTo>
                  <a:cubicBezTo>
                    <a:pt x="0" y="52"/>
                    <a:pt x="52" y="0"/>
                    <a:pt x="114" y="0"/>
                  </a:cubicBezTo>
                  <a:lnTo>
                    <a:pt x="1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9pPr>
            </a:lstStyle>
            <a:p>
              <a:endParaRPr lang="en-US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794000" y="5219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小李PPT1"/>
          <p:cNvSpPr txBox="1"/>
          <p:nvPr/>
        </p:nvSpPr>
        <p:spPr>
          <a:xfrm>
            <a:off x="363836" y="244861"/>
            <a:ext cx="51898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数据库结构分类</a:t>
            </a:r>
            <a:endParaRPr kumimoji="0" lang="zh-CN" altLang="en-US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任意形状 69"/>
          <p:cNvSpPr/>
          <p:nvPr/>
        </p:nvSpPr>
        <p:spPr>
          <a:xfrm>
            <a:off x="458469" y="1410970"/>
            <a:ext cx="2686050" cy="1057909"/>
          </a:xfrm>
          <a:custGeom>
            <a:avLst/>
            <a:gdLst>
              <a:gd name="connsiteX0" fmla="*/ 1343660 w 2686050"/>
              <a:gd name="connsiteY0" fmla="*/ 0 h 1057909"/>
              <a:gd name="connsiteX1" fmla="*/ 0 w 2686050"/>
              <a:gd name="connsiteY1" fmla="*/ 0 h 1057909"/>
              <a:gd name="connsiteX2" fmla="*/ 0 w 2686050"/>
              <a:gd name="connsiteY2" fmla="*/ 845820 h 1057909"/>
              <a:gd name="connsiteX3" fmla="*/ 1343660 w 2686050"/>
              <a:gd name="connsiteY3" fmla="*/ 1057910 h 1057909"/>
              <a:gd name="connsiteX4" fmla="*/ 2686050 w 2686050"/>
              <a:gd name="connsiteY4" fmla="*/ 845820 h 1057909"/>
              <a:gd name="connsiteX5" fmla="*/ 2686050 w 2686050"/>
              <a:gd name="connsiteY5" fmla="*/ 0 h 105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6050" h="1057909">
                <a:moveTo>
                  <a:pt x="1343660" y="0"/>
                </a:moveTo>
                <a:lnTo>
                  <a:pt x="0" y="0"/>
                </a:lnTo>
                <a:lnTo>
                  <a:pt x="0" y="845820"/>
                </a:lnTo>
                <a:lnTo>
                  <a:pt x="1343660" y="1057910"/>
                </a:lnTo>
                <a:lnTo>
                  <a:pt x="2686050" y="845820"/>
                </a:lnTo>
                <a:lnTo>
                  <a:pt x="2686050" y="0"/>
                </a:lnTo>
                <a:close/>
              </a:path>
            </a:pathLst>
          </a:custGeom>
          <a:solidFill>
            <a:schemeClr val="accent1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1" name="任意形状 70"/>
          <p:cNvSpPr/>
          <p:nvPr/>
        </p:nvSpPr>
        <p:spPr>
          <a:xfrm>
            <a:off x="458469" y="2414271"/>
            <a:ext cx="2686050" cy="3503929"/>
          </a:xfrm>
          <a:custGeom>
            <a:avLst/>
            <a:gdLst>
              <a:gd name="connsiteX0" fmla="*/ 0 w 2686050"/>
              <a:gd name="connsiteY0" fmla="*/ 0 h 3503929"/>
              <a:gd name="connsiteX1" fmla="*/ 0 w 2686050"/>
              <a:gd name="connsiteY1" fmla="*/ 3503930 h 3503929"/>
              <a:gd name="connsiteX2" fmla="*/ 2686050 w 2686050"/>
              <a:gd name="connsiteY2" fmla="*/ 3503930 h 3503929"/>
              <a:gd name="connsiteX3" fmla="*/ 2686050 w 2686050"/>
              <a:gd name="connsiteY3" fmla="*/ 0 h 3503929"/>
              <a:gd name="connsiteX4" fmla="*/ 1343660 w 2686050"/>
              <a:gd name="connsiteY4" fmla="*/ 210820 h 35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3503929">
                <a:moveTo>
                  <a:pt x="0" y="0"/>
                </a:moveTo>
                <a:lnTo>
                  <a:pt x="0" y="3503930"/>
                </a:lnTo>
                <a:lnTo>
                  <a:pt x="2686050" y="3503930"/>
                </a:lnTo>
                <a:lnTo>
                  <a:pt x="2686050" y="0"/>
                </a:lnTo>
                <a:lnTo>
                  <a:pt x="1343660" y="210820"/>
                </a:lnTo>
                <a:close/>
              </a:path>
            </a:pathLst>
          </a:custGeom>
          <a:solidFill>
            <a:schemeClr val="bg2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2" name="任意形状 71"/>
          <p:cNvSpPr/>
          <p:nvPr/>
        </p:nvSpPr>
        <p:spPr>
          <a:xfrm>
            <a:off x="3321050" y="1410970"/>
            <a:ext cx="2686050" cy="1057909"/>
          </a:xfrm>
          <a:custGeom>
            <a:avLst/>
            <a:gdLst>
              <a:gd name="connsiteX0" fmla="*/ 1343660 w 2686050"/>
              <a:gd name="connsiteY0" fmla="*/ 0 h 1057909"/>
              <a:gd name="connsiteX1" fmla="*/ 0 w 2686050"/>
              <a:gd name="connsiteY1" fmla="*/ 0 h 1057909"/>
              <a:gd name="connsiteX2" fmla="*/ 0 w 2686050"/>
              <a:gd name="connsiteY2" fmla="*/ 845820 h 1057909"/>
              <a:gd name="connsiteX3" fmla="*/ 1343660 w 2686050"/>
              <a:gd name="connsiteY3" fmla="*/ 1057910 h 1057909"/>
              <a:gd name="connsiteX4" fmla="*/ 2686050 w 2686050"/>
              <a:gd name="connsiteY4" fmla="*/ 845820 h 1057909"/>
              <a:gd name="connsiteX5" fmla="*/ 2686050 w 2686050"/>
              <a:gd name="connsiteY5" fmla="*/ 0 h 105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6050" h="1057909">
                <a:moveTo>
                  <a:pt x="1343660" y="0"/>
                </a:moveTo>
                <a:lnTo>
                  <a:pt x="0" y="0"/>
                </a:lnTo>
                <a:lnTo>
                  <a:pt x="0" y="845820"/>
                </a:lnTo>
                <a:lnTo>
                  <a:pt x="1343660" y="1057910"/>
                </a:lnTo>
                <a:lnTo>
                  <a:pt x="2686050" y="845820"/>
                </a:lnTo>
                <a:lnTo>
                  <a:pt x="2686050" y="0"/>
                </a:lnTo>
                <a:close/>
              </a:path>
            </a:pathLst>
          </a:custGeom>
          <a:solidFill>
            <a:schemeClr val="accent2">
              <a:lumMod val="90000"/>
            </a:schemeClr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3" name="任意形状 72"/>
          <p:cNvSpPr/>
          <p:nvPr/>
        </p:nvSpPr>
        <p:spPr>
          <a:xfrm>
            <a:off x="3321050" y="2414271"/>
            <a:ext cx="2686050" cy="3503929"/>
          </a:xfrm>
          <a:custGeom>
            <a:avLst/>
            <a:gdLst>
              <a:gd name="connsiteX0" fmla="*/ 0 w 2686050"/>
              <a:gd name="connsiteY0" fmla="*/ 0 h 3503929"/>
              <a:gd name="connsiteX1" fmla="*/ 0 w 2686050"/>
              <a:gd name="connsiteY1" fmla="*/ 3503930 h 3503929"/>
              <a:gd name="connsiteX2" fmla="*/ 2686050 w 2686050"/>
              <a:gd name="connsiteY2" fmla="*/ 3503930 h 3503929"/>
              <a:gd name="connsiteX3" fmla="*/ 2686050 w 2686050"/>
              <a:gd name="connsiteY3" fmla="*/ 0 h 3503929"/>
              <a:gd name="connsiteX4" fmla="*/ 1343660 w 2686050"/>
              <a:gd name="connsiteY4" fmla="*/ 210820 h 35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3503929">
                <a:moveTo>
                  <a:pt x="0" y="0"/>
                </a:moveTo>
                <a:lnTo>
                  <a:pt x="0" y="3503930"/>
                </a:lnTo>
                <a:lnTo>
                  <a:pt x="2686050" y="3503930"/>
                </a:lnTo>
                <a:lnTo>
                  <a:pt x="2686050" y="0"/>
                </a:lnTo>
                <a:lnTo>
                  <a:pt x="1343660" y="210820"/>
                </a:lnTo>
                <a:close/>
              </a:path>
            </a:pathLst>
          </a:custGeom>
          <a:solidFill>
            <a:schemeClr val="bg2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4" name="任意形状 73"/>
          <p:cNvSpPr/>
          <p:nvPr/>
        </p:nvSpPr>
        <p:spPr>
          <a:xfrm>
            <a:off x="6184900" y="1410970"/>
            <a:ext cx="2686050" cy="1057909"/>
          </a:xfrm>
          <a:custGeom>
            <a:avLst/>
            <a:gdLst>
              <a:gd name="connsiteX0" fmla="*/ 1342390 w 2686050"/>
              <a:gd name="connsiteY0" fmla="*/ 0 h 1057909"/>
              <a:gd name="connsiteX1" fmla="*/ 0 w 2686050"/>
              <a:gd name="connsiteY1" fmla="*/ 0 h 1057909"/>
              <a:gd name="connsiteX2" fmla="*/ 0 w 2686050"/>
              <a:gd name="connsiteY2" fmla="*/ 845820 h 1057909"/>
              <a:gd name="connsiteX3" fmla="*/ 1342390 w 2686050"/>
              <a:gd name="connsiteY3" fmla="*/ 1057910 h 1057909"/>
              <a:gd name="connsiteX4" fmla="*/ 2686050 w 2686050"/>
              <a:gd name="connsiteY4" fmla="*/ 845820 h 1057909"/>
              <a:gd name="connsiteX5" fmla="*/ 2686050 w 2686050"/>
              <a:gd name="connsiteY5" fmla="*/ 0 h 105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6050" h="1057909">
                <a:moveTo>
                  <a:pt x="1342390" y="0"/>
                </a:moveTo>
                <a:lnTo>
                  <a:pt x="0" y="0"/>
                </a:lnTo>
                <a:lnTo>
                  <a:pt x="0" y="845820"/>
                </a:lnTo>
                <a:lnTo>
                  <a:pt x="1342390" y="1057910"/>
                </a:lnTo>
                <a:lnTo>
                  <a:pt x="2686050" y="845820"/>
                </a:lnTo>
                <a:lnTo>
                  <a:pt x="2686050" y="0"/>
                </a:lnTo>
                <a:close/>
              </a:path>
            </a:pathLst>
          </a:custGeom>
          <a:solidFill>
            <a:schemeClr val="accent3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5" name="任意形状 74"/>
          <p:cNvSpPr/>
          <p:nvPr/>
        </p:nvSpPr>
        <p:spPr>
          <a:xfrm>
            <a:off x="6184900" y="2414271"/>
            <a:ext cx="2686050" cy="3503929"/>
          </a:xfrm>
          <a:custGeom>
            <a:avLst/>
            <a:gdLst>
              <a:gd name="connsiteX0" fmla="*/ 0 w 2686050"/>
              <a:gd name="connsiteY0" fmla="*/ 0 h 3503929"/>
              <a:gd name="connsiteX1" fmla="*/ 0 w 2686050"/>
              <a:gd name="connsiteY1" fmla="*/ 3503930 h 3503929"/>
              <a:gd name="connsiteX2" fmla="*/ 2686050 w 2686050"/>
              <a:gd name="connsiteY2" fmla="*/ 3503930 h 3503929"/>
              <a:gd name="connsiteX3" fmla="*/ 2686050 w 2686050"/>
              <a:gd name="connsiteY3" fmla="*/ 0 h 3503929"/>
              <a:gd name="connsiteX4" fmla="*/ 1342390 w 2686050"/>
              <a:gd name="connsiteY4" fmla="*/ 210820 h 35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3503929">
                <a:moveTo>
                  <a:pt x="0" y="0"/>
                </a:moveTo>
                <a:lnTo>
                  <a:pt x="0" y="3503930"/>
                </a:lnTo>
                <a:lnTo>
                  <a:pt x="2686050" y="3503930"/>
                </a:lnTo>
                <a:lnTo>
                  <a:pt x="2686050" y="0"/>
                </a:lnTo>
                <a:lnTo>
                  <a:pt x="1342390" y="210820"/>
                </a:lnTo>
                <a:close/>
              </a:path>
            </a:pathLst>
          </a:custGeom>
          <a:solidFill>
            <a:schemeClr val="bg2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6" name="任意形状 75"/>
          <p:cNvSpPr/>
          <p:nvPr/>
        </p:nvSpPr>
        <p:spPr>
          <a:xfrm>
            <a:off x="9047480" y="1410970"/>
            <a:ext cx="2686050" cy="1057909"/>
          </a:xfrm>
          <a:custGeom>
            <a:avLst/>
            <a:gdLst>
              <a:gd name="connsiteX0" fmla="*/ 1342389 w 2686050"/>
              <a:gd name="connsiteY0" fmla="*/ 0 h 1057909"/>
              <a:gd name="connsiteX1" fmla="*/ 0 w 2686050"/>
              <a:gd name="connsiteY1" fmla="*/ 0 h 1057909"/>
              <a:gd name="connsiteX2" fmla="*/ 0 w 2686050"/>
              <a:gd name="connsiteY2" fmla="*/ 845820 h 1057909"/>
              <a:gd name="connsiteX3" fmla="*/ 1342389 w 2686050"/>
              <a:gd name="connsiteY3" fmla="*/ 1057910 h 1057909"/>
              <a:gd name="connsiteX4" fmla="*/ 2686050 w 2686050"/>
              <a:gd name="connsiteY4" fmla="*/ 845820 h 1057909"/>
              <a:gd name="connsiteX5" fmla="*/ 2686050 w 2686050"/>
              <a:gd name="connsiteY5" fmla="*/ 0 h 105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6050" h="1057909">
                <a:moveTo>
                  <a:pt x="1342389" y="0"/>
                </a:moveTo>
                <a:lnTo>
                  <a:pt x="0" y="0"/>
                </a:lnTo>
                <a:lnTo>
                  <a:pt x="0" y="845820"/>
                </a:lnTo>
                <a:lnTo>
                  <a:pt x="1342389" y="1057910"/>
                </a:lnTo>
                <a:lnTo>
                  <a:pt x="2686050" y="845820"/>
                </a:lnTo>
                <a:lnTo>
                  <a:pt x="2686050" y="0"/>
                </a:lnTo>
                <a:close/>
              </a:path>
            </a:pathLst>
          </a:custGeom>
          <a:solidFill>
            <a:schemeClr val="accent4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7" name="任意形状 76"/>
          <p:cNvSpPr/>
          <p:nvPr/>
        </p:nvSpPr>
        <p:spPr>
          <a:xfrm>
            <a:off x="9047480" y="2414271"/>
            <a:ext cx="2686050" cy="3503929"/>
          </a:xfrm>
          <a:custGeom>
            <a:avLst/>
            <a:gdLst>
              <a:gd name="connsiteX0" fmla="*/ 0 w 2686050"/>
              <a:gd name="connsiteY0" fmla="*/ 0 h 3503929"/>
              <a:gd name="connsiteX1" fmla="*/ 0 w 2686050"/>
              <a:gd name="connsiteY1" fmla="*/ 3503930 h 3503929"/>
              <a:gd name="connsiteX2" fmla="*/ 2686050 w 2686050"/>
              <a:gd name="connsiteY2" fmla="*/ 3503930 h 3503929"/>
              <a:gd name="connsiteX3" fmla="*/ 2686050 w 2686050"/>
              <a:gd name="connsiteY3" fmla="*/ 0 h 3503929"/>
              <a:gd name="connsiteX4" fmla="*/ 1342389 w 2686050"/>
              <a:gd name="connsiteY4" fmla="*/ 210820 h 350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3503929">
                <a:moveTo>
                  <a:pt x="0" y="0"/>
                </a:moveTo>
                <a:lnTo>
                  <a:pt x="0" y="3503930"/>
                </a:lnTo>
                <a:lnTo>
                  <a:pt x="2686050" y="3503930"/>
                </a:lnTo>
                <a:lnTo>
                  <a:pt x="2686050" y="0"/>
                </a:lnTo>
                <a:lnTo>
                  <a:pt x="1342389" y="210820"/>
                </a:lnTo>
                <a:close/>
              </a:path>
            </a:pathLst>
          </a:custGeom>
          <a:solidFill>
            <a:schemeClr val="bg2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8" name="任意形状 77"/>
          <p:cNvSpPr/>
          <p:nvPr/>
        </p:nvSpPr>
        <p:spPr>
          <a:xfrm>
            <a:off x="774700" y="2798058"/>
            <a:ext cx="2054860" cy="342900"/>
          </a:xfrm>
          <a:custGeom>
            <a:avLst/>
            <a:gdLst>
              <a:gd name="connsiteX0" fmla="*/ 1882140 w 2054860"/>
              <a:gd name="connsiteY0" fmla="*/ 342900 h 342900"/>
              <a:gd name="connsiteX1" fmla="*/ 171450 w 2054860"/>
              <a:gd name="connsiteY1" fmla="*/ 342900 h 342900"/>
              <a:gd name="connsiteX2" fmla="*/ 0 w 2054860"/>
              <a:gd name="connsiteY2" fmla="*/ 171450 h 342900"/>
              <a:gd name="connsiteX3" fmla="*/ 0 w 2054860"/>
              <a:gd name="connsiteY3" fmla="*/ 171450 h 342900"/>
              <a:gd name="connsiteX4" fmla="*/ 171450 w 2054860"/>
              <a:gd name="connsiteY4" fmla="*/ 0 h 342900"/>
              <a:gd name="connsiteX5" fmla="*/ 1883410 w 2054860"/>
              <a:gd name="connsiteY5" fmla="*/ 0 h 342900"/>
              <a:gd name="connsiteX6" fmla="*/ 2054860 w 2054860"/>
              <a:gd name="connsiteY6" fmla="*/ 171450 h 342900"/>
              <a:gd name="connsiteX7" fmla="*/ 2054860 w 2054860"/>
              <a:gd name="connsiteY7" fmla="*/ 171450 h 342900"/>
              <a:gd name="connsiteX8" fmla="*/ 1882140 w 2054860"/>
              <a:gd name="connsiteY8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860" h="342900">
                <a:moveTo>
                  <a:pt x="1882140" y="342900"/>
                </a:moveTo>
                <a:lnTo>
                  <a:pt x="171450" y="342900"/>
                </a:lnTo>
                <a:cubicBezTo>
                  <a:pt x="77470" y="342900"/>
                  <a:pt x="0" y="265430"/>
                  <a:pt x="0" y="171450"/>
                </a:cubicBezTo>
                <a:lnTo>
                  <a:pt x="0" y="171450"/>
                </a:lnTo>
                <a:cubicBezTo>
                  <a:pt x="0" y="77470"/>
                  <a:pt x="77470" y="0"/>
                  <a:pt x="171450" y="0"/>
                </a:cubicBezTo>
                <a:lnTo>
                  <a:pt x="1883410" y="0"/>
                </a:lnTo>
                <a:cubicBezTo>
                  <a:pt x="1977390" y="0"/>
                  <a:pt x="2054860" y="77470"/>
                  <a:pt x="2054860" y="171450"/>
                </a:cubicBezTo>
                <a:lnTo>
                  <a:pt x="2054860" y="171450"/>
                </a:lnTo>
                <a:cubicBezTo>
                  <a:pt x="2054860" y="265430"/>
                  <a:pt x="1977390" y="342900"/>
                  <a:pt x="1882140" y="342900"/>
                </a:cubicBezTo>
                <a:close/>
              </a:path>
            </a:pathLst>
          </a:custGeom>
          <a:solidFill>
            <a:schemeClr val="accent1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历史核心数据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79" name="任意形状 78"/>
          <p:cNvSpPr/>
          <p:nvPr/>
        </p:nvSpPr>
        <p:spPr>
          <a:xfrm>
            <a:off x="3637279" y="2798058"/>
            <a:ext cx="2054860" cy="342900"/>
          </a:xfrm>
          <a:custGeom>
            <a:avLst/>
            <a:gdLst>
              <a:gd name="connsiteX0" fmla="*/ 1883410 w 2054860"/>
              <a:gd name="connsiteY0" fmla="*/ 342900 h 342900"/>
              <a:gd name="connsiteX1" fmla="*/ 171450 w 2054860"/>
              <a:gd name="connsiteY1" fmla="*/ 342900 h 342900"/>
              <a:gd name="connsiteX2" fmla="*/ 0 w 2054860"/>
              <a:gd name="connsiteY2" fmla="*/ 171450 h 342900"/>
              <a:gd name="connsiteX3" fmla="*/ 0 w 2054860"/>
              <a:gd name="connsiteY3" fmla="*/ 171450 h 342900"/>
              <a:gd name="connsiteX4" fmla="*/ 171450 w 2054860"/>
              <a:gd name="connsiteY4" fmla="*/ 0 h 342900"/>
              <a:gd name="connsiteX5" fmla="*/ 1883410 w 2054860"/>
              <a:gd name="connsiteY5" fmla="*/ 0 h 342900"/>
              <a:gd name="connsiteX6" fmla="*/ 2054860 w 2054860"/>
              <a:gd name="connsiteY6" fmla="*/ 171450 h 342900"/>
              <a:gd name="connsiteX7" fmla="*/ 2054860 w 2054860"/>
              <a:gd name="connsiteY7" fmla="*/ 171450 h 342900"/>
              <a:gd name="connsiteX8" fmla="*/ 1883410 w 2054860"/>
              <a:gd name="connsiteY8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860" h="342900">
                <a:moveTo>
                  <a:pt x="1883410" y="342900"/>
                </a:moveTo>
                <a:lnTo>
                  <a:pt x="171450" y="342900"/>
                </a:lnTo>
                <a:cubicBezTo>
                  <a:pt x="77470" y="342900"/>
                  <a:pt x="0" y="265430"/>
                  <a:pt x="0" y="171450"/>
                </a:cubicBezTo>
                <a:lnTo>
                  <a:pt x="0" y="171450"/>
                </a:lnTo>
                <a:cubicBezTo>
                  <a:pt x="0" y="77470"/>
                  <a:pt x="77470" y="0"/>
                  <a:pt x="171450" y="0"/>
                </a:cubicBezTo>
                <a:lnTo>
                  <a:pt x="1883410" y="0"/>
                </a:lnTo>
                <a:cubicBezTo>
                  <a:pt x="1977390" y="0"/>
                  <a:pt x="2054860" y="77470"/>
                  <a:pt x="2054860" y="171450"/>
                </a:cubicBezTo>
                <a:lnTo>
                  <a:pt x="2054860" y="171450"/>
                </a:lnTo>
                <a:cubicBezTo>
                  <a:pt x="2054860" y="265430"/>
                  <a:pt x="1977390" y="342900"/>
                  <a:pt x="1883410" y="342900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核心内容组织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80" name="任意形状 79"/>
          <p:cNvSpPr/>
          <p:nvPr/>
        </p:nvSpPr>
        <p:spPr>
          <a:xfrm>
            <a:off x="6499859" y="2798058"/>
            <a:ext cx="2054859" cy="342900"/>
          </a:xfrm>
          <a:custGeom>
            <a:avLst/>
            <a:gdLst>
              <a:gd name="connsiteX0" fmla="*/ 1883410 w 2054859"/>
              <a:gd name="connsiteY0" fmla="*/ 342900 h 342900"/>
              <a:gd name="connsiteX1" fmla="*/ 171450 w 2054859"/>
              <a:gd name="connsiteY1" fmla="*/ 342900 h 342900"/>
              <a:gd name="connsiteX2" fmla="*/ 0 w 2054859"/>
              <a:gd name="connsiteY2" fmla="*/ 171450 h 342900"/>
              <a:gd name="connsiteX3" fmla="*/ 0 w 2054859"/>
              <a:gd name="connsiteY3" fmla="*/ 171450 h 342900"/>
              <a:gd name="connsiteX4" fmla="*/ 171450 w 2054859"/>
              <a:gd name="connsiteY4" fmla="*/ 0 h 342900"/>
              <a:gd name="connsiteX5" fmla="*/ 1883410 w 2054859"/>
              <a:gd name="connsiteY5" fmla="*/ 0 h 342900"/>
              <a:gd name="connsiteX6" fmla="*/ 2054860 w 2054859"/>
              <a:gd name="connsiteY6" fmla="*/ 171450 h 342900"/>
              <a:gd name="connsiteX7" fmla="*/ 2054860 w 2054859"/>
              <a:gd name="connsiteY7" fmla="*/ 171450 h 342900"/>
              <a:gd name="connsiteX8" fmla="*/ 1883410 w 2054859"/>
              <a:gd name="connsiteY8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859" h="342900">
                <a:moveTo>
                  <a:pt x="1883410" y="342900"/>
                </a:moveTo>
                <a:lnTo>
                  <a:pt x="171450" y="342900"/>
                </a:lnTo>
                <a:cubicBezTo>
                  <a:pt x="77470" y="342900"/>
                  <a:pt x="0" y="265430"/>
                  <a:pt x="0" y="171450"/>
                </a:cubicBezTo>
                <a:lnTo>
                  <a:pt x="0" y="171450"/>
                </a:lnTo>
                <a:cubicBezTo>
                  <a:pt x="0" y="77470"/>
                  <a:pt x="77470" y="0"/>
                  <a:pt x="171450" y="0"/>
                </a:cubicBezTo>
                <a:lnTo>
                  <a:pt x="1883410" y="0"/>
                </a:lnTo>
                <a:cubicBezTo>
                  <a:pt x="1977390" y="0"/>
                  <a:pt x="2054860" y="77470"/>
                  <a:pt x="2054860" y="171450"/>
                </a:cubicBezTo>
                <a:lnTo>
                  <a:pt x="2054860" y="171450"/>
                </a:lnTo>
                <a:cubicBezTo>
                  <a:pt x="2054860" y="265430"/>
                  <a:pt x="1977390" y="342900"/>
                  <a:pt x="1883410" y="342900"/>
                </a:cubicBezTo>
                <a:close/>
              </a:path>
            </a:pathLst>
          </a:custGeom>
          <a:solidFill>
            <a:schemeClr val="accent3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用户与互动表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81" name="任意形状 80"/>
          <p:cNvSpPr/>
          <p:nvPr/>
        </p:nvSpPr>
        <p:spPr>
          <a:xfrm>
            <a:off x="9363709" y="2798058"/>
            <a:ext cx="2054859" cy="342900"/>
          </a:xfrm>
          <a:custGeom>
            <a:avLst/>
            <a:gdLst>
              <a:gd name="connsiteX0" fmla="*/ 1882140 w 2054859"/>
              <a:gd name="connsiteY0" fmla="*/ 342900 h 342900"/>
              <a:gd name="connsiteX1" fmla="*/ 171450 w 2054859"/>
              <a:gd name="connsiteY1" fmla="*/ 342900 h 342900"/>
              <a:gd name="connsiteX2" fmla="*/ 0 w 2054859"/>
              <a:gd name="connsiteY2" fmla="*/ 171450 h 342900"/>
              <a:gd name="connsiteX3" fmla="*/ 0 w 2054859"/>
              <a:gd name="connsiteY3" fmla="*/ 171450 h 342900"/>
              <a:gd name="connsiteX4" fmla="*/ 171450 w 2054859"/>
              <a:gd name="connsiteY4" fmla="*/ 0 h 342900"/>
              <a:gd name="connsiteX5" fmla="*/ 1883410 w 2054859"/>
              <a:gd name="connsiteY5" fmla="*/ 0 h 342900"/>
              <a:gd name="connsiteX6" fmla="*/ 2054860 w 2054859"/>
              <a:gd name="connsiteY6" fmla="*/ 171450 h 342900"/>
              <a:gd name="connsiteX7" fmla="*/ 2054860 w 2054859"/>
              <a:gd name="connsiteY7" fmla="*/ 171450 h 342900"/>
              <a:gd name="connsiteX8" fmla="*/ 1882140 w 2054859"/>
              <a:gd name="connsiteY8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859" h="342900">
                <a:moveTo>
                  <a:pt x="1882140" y="342900"/>
                </a:moveTo>
                <a:lnTo>
                  <a:pt x="171450" y="342900"/>
                </a:lnTo>
                <a:cubicBezTo>
                  <a:pt x="77470" y="342900"/>
                  <a:pt x="0" y="265430"/>
                  <a:pt x="0" y="171450"/>
                </a:cubicBezTo>
                <a:lnTo>
                  <a:pt x="0" y="171450"/>
                </a:lnTo>
                <a:cubicBezTo>
                  <a:pt x="0" y="77470"/>
                  <a:pt x="77470" y="0"/>
                  <a:pt x="171450" y="0"/>
                </a:cubicBezTo>
                <a:lnTo>
                  <a:pt x="1883410" y="0"/>
                </a:lnTo>
                <a:cubicBezTo>
                  <a:pt x="1977390" y="0"/>
                  <a:pt x="2054860" y="77470"/>
                  <a:pt x="2054860" y="171450"/>
                </a:cubicBezTo>
                <a:lnTo>
                  <a:pt x="2054860" y="171450"/>
                </a:lnTo>
                <a:cubicBezTo>
                  <a:pt x="2054860" y="265430"/>
                  <a:pt x="1977390" y="342900"/>
                  <a:pt x="1882140" y="342900"/>
                </a:cubicBezTo>
                <a:close/>
              </a:path>
            </a:pathLst>
          </a:custGeom>
          <a:solidFill>
            <a:schemeClr val="accent4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系统支撑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82" name="任意形状 81"/>
          <p:cNvSpPr/>
          <p:nvPr/>
        </p:nvSpPr>
        <p:spPr>
          <a:xfrm>
            <a:off x="1560830" y="1169671"/>
            <a:ext cx="482600" cy="482600"/>
          </a:xfrm>
          <a:custGeom>
            <a:avLst/>
            <a:gdLst>
              <a:gd name="connsiteX0" fmla="*/ 482600 w 482600"/>
              <a:gd name="connsiteY0" fmla="*/ 241300 h 482600"/>
              <a:gd name="connsiteX1" fmla="*/ 241300 w 482600"/>
              <a:gd name="connsiteY1" fmla="*/ 482600 h 482600"/>
              <a:gd name="connsiteX2" fmla="*/ 0 w 482600"/>
              <a:gd name="connsiteY2" fmla="*/ 241300 h 482600"/>
              <a:gd name="connsiteX3" fmla="*/ 241300 w 482600"/>
              <a:gd name="connsiteY3" fmla="*/ 0 h 482600"/>
              <a:gd name="connsiteX4" fmla="*/ 482600 w 482600"/>
              <a:gd name="connsiteY4" fmla="*/ 2413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" h="482600">
                <a:moveTo>
                  <a:pt x="482600" y="241300"/>
                </a:moveTo>
                <a:cubicBezTo>
                  <a:pt x="482600" y="374566"/>
                  <a:pt x="374566" y="482600"/>
                  <a:pt x="241300" y="482600"/>
                </a:cubicBezTo>
                <a:cubicBezTo>
                  <a:pt x="108034" y="482600"/>
                  <a:pt x="0" y="374566"/>
                  <a:pt x="0" y="241300"/>
                </a:cubicBezTo>
                <a:cubicBezTo>
                  <a:pt x="0" y="108034"/>
                  <a:pt x="108034" y="0"/>
                  <a:pt x="241300" y="0"/>
                </a:cubicBezTo>
                <a:cubicBezTo>
                  <a:pt x="374566" y="0"/>
                  <a:pt x="482600" y="108034"/>
                  <a:pt x="482600" y="241300"/>
                </a:cubicBezTo>
                <a:close/>
              </a:path>
            </a:pathLst>
          </a:custGeom>
          <a:solidFill>
            <a:schemeClr val="accent1"/>
          </a:solidFill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3" name="任意形状 82"/>
          <p:cNvSpPr/>
          <p:nvPr/>
        </p:nvSpPr>
        <p:spPr>
          <a:xfrm>
            <a:off x="4423410" y="1169671"/>
            <a:ext cx="482600" cy="482600"/>
          </a:xfrm>
          <a:custGeom>
            <a:avLst/>
            <a:gdLst>
              <a:gd name="connsiteX0" fmla="*/ 482600 w 482600"/>
              <a:gd name="connsiteY0" fmla="*/ 241300 h 482600"/>
              <a:gd name="connsiteX1" fmla="*/ 241300 w 482600"/>
              <a:gd name="connsiteY1" fmla="*/ 482600 h 482600"/>
              <a:gd name="connsiteX2" fmla="*/ 0 w 482600"/>
              <a:gd name="connsiteY2" fmla="*/ 241300 h 482600"/>
              <a:gd name="connsiteX3" fmla="*/ 241300 w 482600"/>
              <a:gd name="connsiteY3" fmla="*/ 0 h 482600"/>
              <a:gd name="connsiteX4" fmla="*/ 482600 w 482600"/>
              <a:gd name="connsiteY4" fmla="*/ 2413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" h="482600">
                <a:moveTo>
                  <a:pt x="482600" y="241300"/>
                </a:moveTo>
                <a:cubicBezTo>
                  <a:pt x="482600" y="374566"/>
                  <a:pt x="374566" y="482600"/>
                  <a:pt x="241300" y="482600"/>
                </a:cubicBezTo>
                <a:cubicBezTo>
                  <a:pt x="108034" y="482600"/>
                  <a:pt x="0" y="374566"/>
                  <a:pt x="0" y="241300"/>
                </a:cubicBezTo>
                <a:cubicBezTo>
                  <a:pt x="0" y="108034"/>
                  <a:pt x="108034" y="0"/>
                  <a:pt x="241300" y="0"/>
                </a:cubicBezTo>
                <a:cubicBezTo>
                  <a:pt x="374566" y="0"/>
                  <a:pt x="482600" y="108034"/>
                  <a:pt x="482600" y="241300"/>
                </a:cubicBezTo>
                <a:close/>
              </a:path>
            </a:pathLst>
          </a:custGeom>
          <a:solidFill>
            <a:schemeClr val="accent2"/>
          </a:solidFill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4" name="任意形状 83"/>
          <p:cNvSpPr/>
          <p:nvPr/>
        </p:nvSpPr>
        <p:spPr>
          <a:xfrm>
            <a:off x="7285990" y="1169671"/>
            <a:ext cx="482600" cy="482600"/>
          </a:xfrm>
          <a:custGeom>
            <a:avLst/>
            <a:gdLst>
              <a:gd name="connsiteX0" fmla="*/ 482600 w 482600"/>
              <a:gd name="connsiteY0" fmla="*/ 241300 h 482600"/>
              <a:gd name="connsiteX1" fmla="*/ 241300 w 482600"/>
              <a:gd name="connsiteY1" fmla="*/ 482600 h 482600"/>
              <a:gd name="connsiteX2" fmla="*/ 0 w 482600"/>
              <a:gd name="connsiteY2" fmla="*/ 241300 h 482600"/>
              <a:gd name="connsiteX3" fmla="*/ 241300 w 482600"/>
              <a:gd name="connsiteY3" fmla="*/ 0 h 482600"/>
              <a:gd name="connsiteX4" fmla="*/ 482600 w 482600"/>
              <a:gd name="connsiteY4" fmla="*/ 2413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" h="482600">
                <a:moveTo>
                  <a:pt x="482600" y="241300"/>
                </a:moveTo>
                <a:cubicBezTo>
                  <a:pt x="482600" y="374566"/>
                  <a:pt x="374566" y="482600"/>
                  <a:pt x="241300" y="482600"/>
                </a:cubicBezTo>
                <a:cubicBezTo>
                  <a:pt x="108034" y="482600"/>
                  <a:pt x="0" y="374566"/>
                  <a:pt x="0" y="241300"/>
                </a:cubicBezTo>
                <a:cubicBezTo>
                  <a:pt x="0" y="108034"/>
                  <a:pt x="108034" y="0"/>
                  <a:pt x="241300" y="0"/>
                </a:cubicBezTo>
                <a:cubicBezTo>
                  <a:pt x="374566" y="0"/>
                  <a:pt x="482600" y="108034"/>
                  <a:pt x="482600" y="241300"/>
                </a:cubicBezTo>
                <a:close/>
              </a:path>
            </a:pathLst>
          </a:custGeom>
          <a:solidFill>
            <a:schemeClr val="accent3"/>
          </a:solidFill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5" name="任意形状 84"/>
          <p:cNvSpPr/>
          <p:nvPr/>
        </p:nvSpPr>
        <p:spPr>
          <a:xfrm>
            <a:off x="10148570" y="1169671"/>
            <a:ext cx="482600" cy="482600"/>
          </a:xfrm>
          <a:custGeom>
            <a:avLst/>
            <a:gdLst>
              <a:gd name="connsiteX0" fmla="*/ 482600 w 482600"/>
              <a:gd name="connsiteY0" fmla="*/ 241300 h 482600"/>
              <a:gd name="connsiteX1" fmla="*/ 241300 w 482600"/>
              <a:gd name="connsiteY1" fmla="*/ 482600 h 482600"/>
              <a:gd name="connsiteX2" fmla="*/ 0 w 482600"/>
              <a:gd name="connsiteY2" fmla="*/ 241300 h 482600"/>
              <a:gd name="connsiteX3" fmla="*/ 241300 w 482600"/>
              <a:gd name="connsiteY3" fmla="*/ 0 h 482600"/>
              <a:gd name="connsiteX4" fmla="*/ 482600 w 482600"/>
              <a:gd name="connsiteY4" fmla="*/ 241300 h 4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" h="482600">
                <a:moveTo>
                  <a:pt x="482600" y="241300"/>
                </a:moveTo>
                <a:cubicBezTo>
                  <a:pt x="482600" y="374566"/>
                  <a:pt x="374566" y="482600"/>
                  <a:pt x="241300" y="482600"/>
                </a:cubicBezTo>
                <a:cubicBezTo>
                  <a:pt x="108033" y="482600"/>
                  <a:pt x="0" y="374566"/>
                  <a:pt x="0" y="241300"/>
                </a:cubicBezTo>
                <a:cubicBezTo>
                  <a:pt x="0" y="108034"/>
                  <a:pt x="108033" y="0"/>
                  <a:pt x="241300" y="0"/>
                </a:cubicBezTo>
                <a:cubicBezTo>
                  <a:pt x="374566" y="0"/>
                  <a:pt x="482600" y="108034"/>
                  <a:pt x="482600" y="241300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6" name="任意形状 85"/>
          <p:cNvSpPr/>
          <p:nvPr/>
        </p:nvSpPr>
        <p:spPr>
          <a:xfrm>
            <a:off x="458469" y="6085841"/>
            <a:ext cx="2686050" cy="377189"/>
          </a:xfrm>
          <a:custGeom>
            <a:avLst/>
            <a:gdLst>
              <a:gd name="connsiteX0" fmla="*/ 2581910 w 2686050"/>
              <a:gd name="connsiteY0" fmla="*/ 0 h 377189"/>
              <a:gd name="connsiteX1" fmla="*/ 0 w 2686050"/>
              <a:gd name="connsiteY1" fmla="*/ 0 h 377189"/>
              <a:gd name="connsiteX2" fmla="*/ 0 w 2686050"/>
              <a:gd name="connsiteY2" fmla="*/ 377190 h 377189"/>
              <a:gd name="connsiteX3" fmla="*/ 2581910 w 2686050"/>
              <a:gd name="connsiteY3" fmla="*/ 377190 h 377189"/>
              <a:gd name="connsiteX4" fmla="*/ 2686050 w 2686050"/>
              <a:gd name="connsiteY4" fmla="*/ 189230 h 37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377189">
                <a:moveTo>
                  <a:pt x="2581910" y="0"/>
                </a:moveTo>
                <a:lnTo>
                  <a:pt x="0" y="0"/>
                </a:lnTo>
                <a:lnTo>
                  <a:pt x="0" y="377190"/>
                </a:lnTo>
                <a:lnTo>
                  <a:pt x="2581910" y="377190"/>
                </a:lnTo>
                <a:lnTo>
                  <a:pt x="2686050" y="189230"/>
                </a:lnTo>
                <a:close/>
              </a:path>
            </a:pathLst>
          </a:custGeom>
          <a:solidFill>
            <a:schemeClr val="accent1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kumimoji="1"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历史</a:t>
            </a:r>
            <a:endParaRPr kumimoji="1"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87" name="任意形状 86"/>
          <p:cNvSpPr/>
          <p:nvPr/>
        </p:nvSpPr>
        <p:spPr>
          <a:xfrm>
            <a:off x="3321050" y="6085841"/>
            <a:ext cx="2686050" cy="377189"/>
          </a:xfrm>
          <a:custGeom>
            <a:avLst/>
            <a:gdLst>
              <a:gd name="connsiteX0" fmla="*/ 2581910 w 2686050"/>
              <a:gd name="connsiteY0" fmla="*/ 0 h 377189"/>
              <a:gd name="connsiteX1" fmla="*/ 0 w 2686050"/>
              <a:gd name="connsiteY1" fmla="*/ 0 h 377189"/>
              <a:gd name="connsiteX2" fmla="*/ 0 w 2686050"/>
              <a:gd name="connsiteY2" fmla="*/ 377190 h 377189"/>
              <a:gd name="connsiteX3" fmla="*/ 2581910 w 2686050"/>
              <a:gd name="connsiteY3" fmla="*/ 377190 h 377189"/>
              <a:gd name="connsiteX4" fmla="*/ 2686050 w 2686050"/>
              <a:gd name="connsiteY4" fmla="*/ 189230 h 37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377189">
                <a:moveTo>
                  <a:pt x="2581910" y="0"/>
                </a:moveTo>
                <a:lnTo>
                  <a:pt x="0" y="0"/>
                </a:lnTo>
                <a:lnTo>
                  <a:pt x="0" y="377190"/>
                </a:lnTo>
                <a:lnTo>
                  <a:pt x="2581910" y="377190"/>
                </a:lnTo>
                <a:lnTo>
                  <a:pt x="2686050" y="189230"/>
                </a:lnTo>
                <a:close/>
              </a:path>
            </a:pathLst>
          </a:custGeom>
          <a:solidFill>
            <a:schemeClr val="accent2">
              <a:lumMod val="90000"/>
            </a:schemeClr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kumimoji="1" 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组织</a:t>
            </a:r>
            <a:endParaRPr kumimoji="1" 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88" name="任意形状 87"/>
          <p:cNvSpPr/>
          <p:nvPr/>
        </p:nvSpPr>
        <p:spPr>
          <a:xfrm>
            <a:off x="6184900" y="6085841"/>
            <a:ext cx="2686050" cy="377189"/>
          </a:xfrm>
          <a:custGeom>
            <a:avLst/>
            <a:gdLst>
              <a:gd name="connsiteX0" fmla="*/ 2580640 w 2686050"/>
              <a:gd name="connsiteY0" fmla="*/ 0 h 377189"/>
              <a:gd name="connsiteX1" fmla="*/ 0 w 2686050"/>
              <a:gd name="connsiteY1" fmla="*/ 0 h 377189"/>
              <a:gd name="connsiteX2" fmla="*/ 0 w 2686050"/>
              <a:gd name="connsiteY2" fmla="*/ 377190 h 377189"/>
              <a:gd name="connsiteX3" fmla="*/ 2580640 w 2686050"/>
              <a:gd name="connsiteY3" fmla="*/ 377190 h 377189"/>
              <a:gd name="connsiteX4" fmla="*/ 2686050 w 2686050"/>
              <a:gd name="connsiteY4" fmla="*/ 189230 h 37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377189">
                <a:moveTo>
                  <a:pt x="2580640" y="0"/>
                </a:moveTo>
                <a:lnTo>
                  <a:pt x="0" y="0"/>
                </a:lnTo>
                <a:lnTo>
                  <a:pt x="0" y="377190"/>
                </a:lnTo>
                <a:lnTo>
                  <a:pt x="2580640" y="377190"/>
                </a:lnTo>
                <a:lnTo>
                  <a:pt x="2686050" y="189230"/>
                </a:lnTo>
                <a:close/>
              </a:path>
            </a:pathLst>
          </a:custGeom>
          <a:solidFill>
            <a:schemeClr val="accent3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kumimoji="1"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交互</a:t>
            </a:r>
            <a:endParaRPr kumimoji="1"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89" name="任意形状 88"/>
          <p:cNvSpPr/>
          <p:nvPr/>
        </p:nvSpPr>
        <p:spPr>
          <a:xfrm>
            <a:off x="9047480" y="6085841"/>
            <a:ext cx="2686050" cy="377189"/>
          </a:xfrm>
          <a:custGeom>
            <a:avLst/>
            <a:gdLst>
              <a:gd name="connsiteX0" fmla="*/ 2581910 w 2686050"/>
              <a:gd name="connsiteY0" fmla="*/ 0 h 377189"/>
              <a:gd name="connsiteX1" fmla="*/ 0 w 2686050"/>
              <a:gd name="connsiteY1" fmla="*/ 0 h 377189"/>
              <a:gd name="connsiteX2" fmla="*/ 0 w 2686050"/>
              <a:gd name="connsiteY2" fmla="*/ 377190 h 377189"/>
              <a:gd name="connsiteX3" fmla="*/ 2581910 w 2686050"/>
              <a:gd name="connsiteY3" fmla="*/ 377190 h 377189"/>
              <a:gd name="connsiteX4" fmla="*/ 2686050 w 2686050"/>
              <a:gd name="connsiteY4" fmla="*/ 189230 h 37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050" h="377189">
                <a:moveTo>
                  <a:pt x="2581910" y="0"/>
                </a:moveTo>
                <a:lnTo>
                  <a:pt x="0" y="0"/>
                </a:lnTo>
                <a:lnTo>
                  <a:pt x="0" y="377190"/>
                </a:lnTo>
                <a:lnTo>
                  <a:pt x="2581910" y="377190"/>
                </a:lnTo>
                <a:lnTo>
                  <a:pt x="2686050" y="189230"/>
                </a:lnTo>
                <a:close/>
              </a:path>
            </a:pathLst>
          </a:custGeom>
          <a:solidFill>
            <a:schemeClr val="accent4"/>
          </a:solidFill>
          <a:ln w="962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kumimoji="1" 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支撑</a:t>
            </a:r>
            <a:endParaRPr kumimoji="1" 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95664" y="3286834"/>
            <a:ext cx="241166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用于存储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抗战历史</a:t>
            </a:r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</a:t>
            </a:r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信息，包括英雄、战役、历史事件、文物史料和纪念场馆等，是数据库中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最基础、最重要</a:t>
            </a:r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数据来源</a:t>
            </a:r>
            <a:r>
              <a:rPr lang="zh-CN" altLang="en-US" sz="1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200" b="1" dirty="0">
              <a:solidFill>
                <a:srgbClr val="26262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457736" y="3286834"/>
            <a:ext cx="2411660" cy="1291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3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通过文章、分类和时间线等表结构，对</a:t>
            </a: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历史内容</a:t>
            </a:r>
            <a:r>
              <a:rPr lang="zh-CN" altLang="en-US" sz="13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进行</a:t>
            </a: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组织</a:t>
            </a:r>
            <a:r>
              <a:rPr lang="zh-CN" altLang="en-US" sz="13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串联</a:t>
            </a:r>
            <a:r>
              <a:rPr lang="zh-CN" altLang="en-US" sz="13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，使数据能够按照主题和时间顺序进行展示。</a:t>
            </a:r>
            <a:endParaRPr lang="zh-CN" altLang="en-US" sz="1300" b="1" dirty="0">
              <a:solidFill>
                <a:srgbClr val="26262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329045" y="3286760"/>
            <a:ext cx="2411730" cy="1107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3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数据库设置用户表和留言表，用于记录</a:t>
            </a: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访问用户信息和留言内容</a:t>
            </a:r>
            <a:r>
              <a:rPr lang="zh-CN" altLang="en-US" sz="13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，实现网站最基本的</a:t>
            </a: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互动功能。</a:t>
            </a:r>
            <a:endParaRPr lang="zh-CN" altLang="en-US" sz="1300" b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9191024" y="3286834"/>
            <a:ext cx="2411660" cy="1291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3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包括系统配置表和数据库迁移相关表，用于提高系统的</a:t>
            </a:r>
            <a:r>
              <a:rPr lang="zh-CN" altLang="en-US" sz="1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灵活性和可维护性</a:t>
            </a:r>
            <a:r>
              <a:rPr lang="zh-CN" altLang="en-US" sz="13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，支撑数据库的正常运行。</a:t>
            </a:r>
            <a:endParaRPr lang="zh-CN" altLang="en-US" sz="1300" b="1" dirty="0">
              <a:solidFill>
                <a:srgbClr val="26262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72515" y="1802039"/>
            <a:ext cx="22579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历史内容表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3525443" y="1802039"/>
            <a:ext cx="22579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内容组织表</a:t>
            </a:r>
            <a:endParaRPr kumimoji="1"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396659" y="1802039"/>
            <a:ext cx="22579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用户与互动表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9258731" y="1802039"/>
            <a:ext cx="22579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系统支撑表</a:t>
            </a:r>
            <a:endParaRPr kumimoji="1"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99" name="Freeform 42"/>
          <p:cNvSpPr>
            <a:spLocks noChangeArrowheads="1"/>
          </p:cNvSpPr>
          <p:nvPr/>
        </p:nvSpPr>
        <p:spPr bwMode="auto">
          <a:xfrm>
            <a:off x="7421543" y="1286875"/>
            <a:ext cx="222892" cy="202283"/>
          </a:xfrm>
          <a:custGeom>
            <a:avLst/>
            <a:gdLst>
              <a:gd name="T0" fmla="*/ 1285 w 1286"/>
              <a:gd name="T1" fmla="*/ 525 h 1169"/>
              <a:gd name="T2" fmla="*/ 1282 w 1286"/>
              <a:gd name="T3" fmla="*/ 531 h 1169"/>
              <a:gd name="T4" fmla="*/ 1285 w 1286"/>
              <a:gd name="T5" fmla="*/ 531 h 1169"/>
              <a:gd name="T6" fmla="*/ 1285 w 1286"/>
              <a:gd name="T7" fmla="*/ 643 h 1169"/>
              <a:gd name="T8" fmla="*/ 1277 w 1286"/>
              <a:gd name="T9" fmla="*/ 686 h 1169"/>
              <a:gd name="T10" fmla="*/ 1099 w 1286"/>
              <a:gd name="T11" fmla="*/ 1097 h 1169"/>
              <a:gd name="T12" fmla="*/ 993 w 1286"/>
              <a:gd name="T13" fmla="*/ 1168 h 1169"/>
              <a:gd name="T14" fmla="*/ 468 w 1286"/>
              <a:gd name="T15" fmla="*/ 1168 h 1169"/>
              <a:gd name="T16" fmla="*/ 350 w 1286"/>
              <a:gd name="T17" fmla="*/ 1050 h 1169"/>
              <a:gd name="T18" fmla="*/ 350 w 1286"/>
              <a:gd name="T19" fmla="*/ 468 h 1169"/>
              <a:gd name="T20" fmla="*/ 386 w 1286"/>
              <a:gd name="T21" fmla="*/ 386 h 1169"/>
              <a:gd name="T22" fmla="*/ 768 w 1286"/>
              <a:gd name="T23" fmla="*/ 0 h 1169"/>
              <a:gd name="T24" fmla="*/ 831 w 1286"/>
              <a:gd name="T25" fmla="*/ 63 h 1169"/>
              <a:gd name="T26" fmla="*/ 856 w 1286"/>
              <a:gd name="T27" fmla="*/ 123 h 1169"/>
              <a:gd name="T28" fmla="*/ 856 w 1286"/>
              <a:gd name="T29" fmla="*/ 142 h 1169"/>
              <a:gd name="T30" fmla="*/ 798 w 1286"/>
              <a:gd name="T31" fmla="*/ 410 h 1169"/>
              <a:gd name="T32" fmla="*/ 1168 w 1286"/>
              <a:gd name="T33" fmla="*/ 410 h 1169"/>
              <a:gd name="T34" fmla="*/ 1285 w 1286"/>
              <a:gd name="T35" fmla="*/ 525 h 1169"/>
              <a:gd name="T36" fmla="*/ 0 w 1286"/>
              <a:gd name="T37" fmla="*/ 1168 h 1169"/>
              <a:gd name="T38" fmla="*/ 0 w 1286"/>
              <a:gd name="T39" fmla="*/ 468 h 1169"/>
              <a:gd name="T40" fmla="*/ 235 w 1286"/>
              <a:gd name="T41" fmla="*/ 468 h 1169"/>
              <a:gd name="T42" fmla="*/ 235 w 1286"/>
              <a:gd name="T43" fmla="*/ 1168 h 1169"/>
              <a:gd name="T44" fmla="*/ 0 w 1286"/>
              <a:gd name="T45" fmla="*/ 1168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6" h="1169">
                <a:moveTo>
                  <a:pt x="1285" y="525"/>
                </a:moveTo>
                <a:lnTo>
                  <a:pt x="1282" y="531"/>
                </a:lnTo>
                <a:lnTo>
                  <a:pt x="1285" y="531"/>
                </a:lnTo>
                <a:lnTo>
                  <a:pt x="1285" y="643"/>
                </a:lnTo>
                <a:cubicBezTo>
                  <a:pt x="1285" y="659"/>
                  <a:pt x="1282" y="673"/>
                  <a:pt x="1277" y="686"/>
                </a:cubicBezTo>
                <a:lnTo>
                  <a:pt x="1099" y="1097"/>
                </a:lnTo>
                <a:cubicBezTo>
                  <a:pt x="1083" y="1138"/>
                  <a:pt x="1042" y="1168"/>
                  <a:pt x="993" y="1168"/>
                </a:cubicBezTo>
                <a:lnTo>
                  <a:pt x="468" y="1168"/>
                </a:lnTo>
                <a:cubicBezTo>
                  <a:pt x="405" y="1168"/>
                  <a:pt x="350" y="1113"/>
                  <a:pt x="350" y="1050"/>
                </a:cubicBezTo>
                <a:lnTo>
                  <a:pt x="350" y="468"/>
                </a:lnTo>
                <a:cubicBezTo>
                  <a:pt x="350" y="435"/>
                  <a:pt x="364" y="408"/>
                  <a:pt x="386" y="386"/>
                </a:cubicBezTo>
                <a:lnTo>
                  <a:pt x="768" y="0"/>
                </a:lnTo>
                <a:lnTo>
                  <a:pt x="831" y="63"/>
                </a:lnTo>
                <a:cubicBezTo>
                  <a:pt x="848" y="79"/>
                  <a:pt x="856" y="99"/>
                  <a:pt x="856" y="123"/>
                </a:cubicBezTo>
                <a:lnTo>
                  <a:pt x="856" y="142"/>
                </a:lnTo>
                <a:lnTo>
                  <a:pt x="798" y="410"/>
                </a:lnTo>
                <a:lnTo>
                  <a:pt x="1168" y="410"/>
                </a:lnTo>
                <a:cubicBezTo>
                  <a:pt x="1230" y="410"/>
                  <a:pt x="1285" y="462"/>
                  <a:pt x="1285" y="525"/>
                </a:cubicBezTo>
                <a:close/>
                <a:moveTo>
                  <a:pt x="0" y="1168"/>
                </a:moveTo>
                <a:lnTo>
                  <a:pt x="0" y="468"/>
                </a:lnTo>
                <a:lnTo>
                  <a:pt x="235" y="468"/>
                </a:lnTo>
                <a:lnTo>
                  <a:pt x="235" y="1168"/>
                </a:lnTo>
                <a:lnTo>
                  <a:pt x="0" y="1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endParaRPr 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4088" y="4511609"/>
            <a:ext cx="2334809" cy="1225208"/>
          </a:xfrm>
          <a:prstGeom prst="rect">
            <a:avLst/>
          </a:prstGeom>
          <a:blipFill rotWithShape="1"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90410" y="4511609"/>
            <a:ext cx="2334809" cy="1225208"/>
          </a:xfrm>
          <a:prstGeom prst="rect">
            <a:avLst/>
          </a:prstGeom>
          <a:blipFill rotWithShape="1"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65585" y="4511609"/>
            <a:ext cx="2334809" cy="1225208"/>
          </a:xfrm>
          <a:prstGeom prst="rect">
            <a:avLst/>
          </a:prstGeom>
          <a:blipFill rotWithShape="1">
            <a:blip r:embed="rId3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21907" y="4511609"/>
            <a:ext cx="2334809" cy="1225208"/>
          </a:xfrm>
          <a:prstGeom prst="rect">
            <a:avLst/>
          </a:prstGeom>
          <a:blipFill rotWithShape="1">
            <a:blip r:embed="rId4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7765" y="5131022"/>
            <a:ext cx="1094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gradFill>
                  <a:gsLst>
                    <a:gs pos="7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01</a:t>
            </a:r>
            <a:endParaRPr kumimoji="1" lang="zh-CN" altLang="en-US" sz="4000" b="1" dirty="0">
              <a:gradFill>
                <a:gsLst>
                  <a:gs pos="7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98795" y="5131022"/>
            <a:ext cx="1094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gradFill>
                  <a:gsLst>
                    <a:gs pos="7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02</a:t>
            </a:r>
            <a:endParaRPr kumimoji="1" lang="zh-CN" altLang="en-US" sz="4000" b="1" dirty="0">
              <a:gradFill>
                <a:gsLst>
                  <a:gs pos="7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80017" y="5131022"/>
            <a:ext cx="1094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gradFill>
                  <a:gsLst>
                    <a:gs pos="7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03</a:t>
            </a:r>
            <a:endParaRPr kumimoji="1" lang="zh-CN" altLang="en-US" sz="4000" b="1" dirty="0">
              <a:gradFill>
                <a:gsLst>
                  <a:gs pos="7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35361" y="5131022"/>
            <a:ext cx="1094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gradFill>
                  <a:gsLst>
                    <a:gs pos="70000">
                      <a:schemeClr val="bg1">
                        <a:alpha val="0"/>
                      </a:schemeClr>
                    </a:gs>
                    <a:gs pos="0">
                      <a:schemeClr val="bg1"/>
                    </a:gs>
                  </a:gsLst>
                  <a:lin ang="5400000" scaled="1"/>
                </a:gra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04</a:t>
            </a:r>
            <a:endParaRPr kumimoji="1" lang="zh-CN" altLang="en-US" sz="4000" b="1" dirty="0">
              <a:gradFill>
                <a:gsLst>
                  <a:gs pos="7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</a:gra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1" name="Freeform 15"/>
          <p:cNvSpPr>
            <a:spLocks noChangeArrowheads="1"/>
          </p:cNvSpPr>
          <p:nvPr/>
        </p:nvSpPr>
        <p:spPr bwMode="auto">
          <a:xfrm>
            <a:off x="4546056" y="1276988"/>
            <a:ext cx="237308" cy="264230"/>
          </a:xfrm>
          <a:custGeom>
            <a:avLst/>
            <a:gdLst>
              <a:gd name="T0" fmla="*/ 642 w 1051"/>
              <a:gd name="T1" fmla="*/ 760 h 1169"/>
              <a:gd name="T2" fmla="*/ 642 w 1051"/>
              <a:gd name="T3" fmla="*/ 875 h 1169"/>
              <a:gd name="T4" fmla="*/ 232 w 1051"/>
              <a:gd name="T5" fmla="*/ 875 h 1169"/>
              <a:gd name="T6" fmla="*/ 232 w 1051"/>
              <a:gd name="T7" fmla="*/ 760 h 1169"/>
              <a:gd name="T8" fmla="*/ 642 w 1051"/>
              <a:gd name="T9" fmla="*/ 760 h 1169"/>
              <a:gd name="T10" fmla="*/ 932 w 1051"/>
              <a:gd name="T11" fmla="*/ 1050 h 1169"/>
              <a:gd name="T12" fmla="*/ 932 w 1051"/>
              <a:gd name="T13" fmla="*/ 411 h 1169"/>
              <a:gd name="T14" fmla="*/ 117 w 1051"/>
              <a:gd name="T15" fmla="*/ 411 h 1169"/>
              <a:gd name="T16" fmla="*/ 117 w 1051"/>
              <a:gd name="T17" fmla="*/ 1050 h 1169"/>
              <a:gd name="T18" fmla="*/ 932 w 1051"/>
              <a:gd name="T19" fmla="*/ 1050 h 1169"/>
              <a:gd name="T20" fmla="*/ 932 w 1051"/>
              <a:gd name="T21" fmla="*/ 118 h 1169"/>
              <a:gd name="T22" fmla="*/ 1050 w 1051"/>
              <a:gd name="T23" fmla="*/ 236 h 1169"/>
              <a:gd name="T24" fmla="*/ 1050 w 1051"/>
              <a:gd name="T25" fmla="*/ 1050 h 1169"/>
              <a:gd name="T26" fmla="*/ 932 w 1051"/>
              <a:gd name="T27" fmla="*/ 1168 h 1169"/>
              <a:gd name="T28" fmla="*/ 117 w 1051"/>
              <a:gd name="T29" fmla="*/ 1168 h 1169"/>
              <a:gd name="T30" fmla="*/ 0 w 1051"/>
              <a:gd name="T31" fmla="*/ 1050 h 1169"/>
              <a:gd name="T32" fmla="*/ 0 w 1051"/>
              <a:gd name="T33" fmla="*/ 236 h 1169"/>
              <a:gd name="T34" fmla="*/ 117 w 1051"/>
              <a:gd name="T35" fmla="*/ 118 h 1169"/>
              <a:gd name="T36" fmla="*/ 175 w 1051"/>
              <a:gd name="T37" fmla="*/ 118 h 1169"/>
              <a:gd name="T38" fmla="*/ 175 w 1051"/>
              <a:gd name="T39" fmla="*/ 0 h 1169"/>
              <a:gd name="T40" fmla="*/ 292 w 1051"/>
              <a:gd name="T41" fmla="*/ 0 h 1169"/>
              <a:gd name="T42" fmla="*/ 292 w 1051"/>
              <a:gd name="T43" fmla="*/ 118 h 1169"/>
              <a:gd name="T44" fmla="*/ 757 w 1051"/>
              <a:gd name="T45" fmla="*/ 118 h 1169"/>
              <a:gd name="T46" fmla="*/ 757 w 1051"/>
              <a:gd name="T47" fmla="*/ 0 h 1169"/>
              <a:gd name="T48" fmla="*/ 875 w 1051"/>
              <a:gd name="T49" fmla="*/ 0 h 1169"/>
              <a:gd name="T50" fmla="*/ 875 w 1051"/>
              <a:gd name="T51" fmla="*/ 118 h 1169"/>
              <a:gd name="T52" fmla="*/ 932 w 1051"/>
              <a:gd name="T53" fmla="*/ 118 h 1169"/>
              <a:gd name="T54" fmla="*/ 817 w 1051"/>
              <a:gd name="T55" fmla="*/ 525 h 1169"/>
              <a:gd name="T56" fmla="*/ 817 w 1051"/>
              <a:gd name="T57" fmla="*/ 643 h 1169"/>
              <a:gd name="T58" fmla="*/ 232 w 1051"/>
              <a:gd name="T59" fmla="*/ 643 h 1169"/>
              <a:gd name="T60" fmla="*/ 232 w 1051"/>
              <a:gd name="T61" fmla="*/ 525 h 1169"/>
              <a:gd name="T62" fmla="*/ 817 w 1051"/>
              <a:gd name="T63" fmla="*/ 52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169">
                <a:moveTo>
                  <a:pt x="642" y="760"/>
                </a:moveTo>
                <a:lnTo>
                  <a:pt x="642" y="875"/>
                </a:lnTo>
                <a:lnTo>
                  <a:pt x="232" y="875"/>
                </a:lnTo>
                <a:lnTo>
                  <a:pt x="232" y="760"/>
                </a:lnTo>
                <a:lnTo>
                  <a:pt x="642" y="760"/>
                </a:lnTo>
                <a:close/>
                <a:moveTo>
                  <a:pt x="932" y="1050"/>
                </a:moveTo>
                <a:lnTo>
                  <a:pt x="932" y="411"/>
                </a:lnTo>
                <a:lnTo>
                  <a:pt x="117" y="411"/>
                </a:lnTo>
                <a:lnTo>
                  <a:pt x="117" y="1050"/>
                </a:lnTo>
                <a:lnTo>
                  <a:pt x="932" y="1050"/>
                </a:lnTo>
                <a:close/>
                <a:moveTo>
                  <a:pt x="932" y="118"/>
                </a:moveTo>
                <a:cubicBezTo>
                  <a:pt x="995" y="118"/>
                  <a:pt x="1050" y="173"/>
                  <a:pt x="1050" y="236"/>
                </a:cubicBezTo>
                <a:lnTo>
                  <a:pt x="1050" y="1050"/>
                </a:lnTo>
                <a:cubicBezTo>
                  <a:pt x="1050" y="1113"/>
                  <a:pt x="995" y="1168"/>
                  <a:pt x="932" y="1168"/>
                </a:cubicBezTo>
                <a:lnTo>
                  <a:pt x="117" y="1168"/>
                </a:lnTo>
                <a:cubicBezTo>
                  <a:pt x="52" y="1168"/>
                  <a:pt x="0" y="1113"/>
                  <a:pt x="0" y="1050"/>
                </a:cubicBezTo>
                <a:lnTo>
                  <a:pt x="0" y="236"/>
                </a:lnTo>
                <a:cubicBezTo>
                  <a:pt x="0" y="173"/>
                  <a:pt x="52" y="118"/>
                  <a:pt x="117" y="118"/>
                </a:cubicBezTo>
                <a:lnTo>
                  <a:pt x="175" y="118"/>
                </a:lnTo>
                <a:lnTo>
                  <a:pt x="175" y="0"/>
                </a:lnTo>
                <a:lnTo>
                  <a:pt x="292" y="0"/>
                </a:lnTo>
                <a:lnTo>
                  <a:pt x="292" y="118"/>
                </a:lnTo>
                <a:lnTo>
                  <a:pt x="757" y="118"/>
                </a:lnTo>
                <a:lnTo>
                  <a:pt x="757" y="0"/>
                </a:lnTo>
                <a:lnTo>
                  <a:pt x="875" y="0"/>
                </a:lnTo>
                <a:lnTo>
                  <a:pt x="875" y="118"/>
                </a:lnTo>
                <a:lnTo>
                  <a:pt x="932" y="118"/>
                </a:lnTo>
                <a:close/>
                <a:moveTo>
                  <a:pt x="817" y="525"/>
                </a:moveTo>
                <a:lnTo>
                  <a:pt x="817" y="643"/>
                </a:lnTo>
                <a:lnTo>
                  <a:pt x="232" y="643"/>
                </a:lnTo>
                <a:lnTo>
                  <a:pt x="232" y="525"/>
                </a:lnTo>
                <a:lnTo>
                  <a:pt x="817" y="5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endParaRPr 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2" name="Freeform 41"/>
          <p:cNvSpPr>
            <a:spLocks noChangeArrowheads="1"/>
          </p:cNvSpPr>
          <p:nvPr/>
        </p:nvSpPr>
        <p:spPr bwMode="auto">
          <a:xfrm>
            <a:off x="10257163" y="1275804"/>
            <a:ext cx="265414" cy="265414"/>
          </a:xfrm>
          <a:custGeom>
            <a:avLst/>
            <a:gdLst>
              <a:gd name="T0" fmla="*/ 583 w 1166"/>
              <a:gd name="T1" fmla="*/ 1049 h 1165"/>
              <a:gd name="T2" fmla="*/ 1050 w 1166"/>
              <a:gd name="T3" fmla="*/ 582 h 1165"/>
              <a:gd name="T4" fmla="*/ 1031 w 1166"/>
              <a:gd name="T5" fmla="*/ 451 h 1165"/>
              <a:gd name="T6" fmla="*/ 900 w 1166"/>
              <a:gd name="T7" fmla="*/ 465 h 1165"/>
              <a:gd name="T8" fmla="*/ 424 w 1166"/>
              <a:gd name="T9" fmla="*/ 219 h 1165"/>
              <a:gd name="T10" fmla="*/ 118 w 1166"/>
              <a:gd name="T11" fmla="*/ 533 h 1165"/>
              <a:gd name="T12" fmla="*/ 115 w 1166"/>
              <a:gd name="T13" fmla="*/ 582 h 1165"/>
              <a:gd name="T14" fmla="*/ 583 w 1166"/>
              <a:gd name="T15" fmla="*/ 1049 h 1165"/>
              <a:gd name="T16" fmla="*/ 583 w 1166"/>
              <a:gd name="T17" fmla="*/ 0 h 1165"/>
              <a:gd name="T18" fmla="*/ 1165 w 1166"/>
              <a:gd name="T19" fmla="*/ 582 h 1165"/>
              <a:gd name="T20" fmla="*/ 583 w 1166"/>
              <a:gd name="T21" fmla="*/ 1164 h 1165"/>
              <a:gd name="T22" fmla="*/ 0 w 1166"/>
              <a:gd name="T23" fmla="*/ 582 h 1165"/>
              <a:gd name="T24" fmla="*/ 583 w 1166"/>
              <a:gd name="T25" fmla="*/ 0 h 1165"/>
              <a:gd name="T26" fmla="*/ 758 w 1166"/>
              <a:gd name="T27" fmla="*/ 569 h 1165"/>
              <a:gd name="T28" fmla="*/ 831 w 1166"/>
              <a:gd name="T29" fmla="*/ 639 h 1165"/>
              <a:gd name="T30" fmla="*/ 758 w 1166"/>
              <a:gd name="T31" fmla="*/ 713 h 1165"/>
              <a:gd name="T32" fmla="*/ 684 w 1166"/>
              <a:gd name="T33" fmla="*/ 639 h 1165"/>
              <a:gd name="T34" fmla="*/ 758 w 1166"/>
              <a:gd name="T35" fmla="*/ 569 h 1165"/>
              <a:gd name="T36" fmla="*/ 408 w 1166"/>
              <a:gd name="T37" fmla="*/ 569 h 1165"/>
              <a:gd name="T38" fmla="*/ 481 w 1166"/>
              <a:gd name="T39" fmla="*/ 639 h 1165"/>
              <a:gd name="T40" fmla="*/ 408 w 1166"/>
              <a:gd name="T41" fmla="*/ 713 h 1165"/>
              <a:gd name="T42" fmla="*/ 334 w 1166"/>
              <a:gd name="T43" fmla="*/ 639 h 1165"/>
              <a:gd name="T44" fmla="*/ 408 w 1166"/>
              <a:gd name="T45" fmla="*/ 569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6" h="1165">
                <a:moveTo>
                  <a:pt x="583" y="1049"/>
                </a:moveTo>
                <a:cubicBezTo>
                  <a:pt x="840" y="1049"/>
                  <a:pt x="1050" y="838"/>
                  <a:pt x="1050" y="582"/>
                </a:cubicBezTo>
                <a:cubicBezTo>
                  <a:pt x="1050" y="536"/>
                  <a:pt x="1042" y="492"/>
                  <a:pt x="1031" y="451"/>
                </a:cubicBezTo>
                <a:cubicBezTo>
                  <a:pt x="990" y="462"/>
                  <a:pt x="946" y="465"/>
                  <a:pt x="900" y="465"/>
                </a:cubicBezTo>
                <a:cubicBezTo>
                  <a:pt x="703" y="465"/>
                  <a:pt x="531" y="369"/>
                  <a:pt x="424" y="219"/>
                </a:cubicBezTo>
                <a:cubicBezTo>
                  <a:pt x="367" y="358"/>
                  <a:pt x="254" y="473"/>
                  <a:pt x="118" y="533"/>
                </a:cubicBezTo>
                <a:cubicBezTo>
                  <a:pt x="115" y="550"/>
                  <a:pt x="115" y="566"/>
                  <a:pt x="115" y="582"/>
                </a:cubicBezTo>
                <a:cubicBezTo>
                  <a:pt x="115" y="838"/>
                  <a:pt x="326" y="1049"/>
                  <a:pt x="583" y="1049"/>
                </a:cubicBezTo>
                <a:close/>
                <a:moveTo>
                  <a:pt x="583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6" y="1164"/>
                  <a:pt x="583" y="1164"/>
                </a:cubicBezTo>
                <a:cubicBezTo>
                  <a:pt x="261" y="1164"/>
                  <a:pt x="0" y="904"/>
                  <a:pt x="0" y="582"/>
                </a:cubicBezTo>
                <a:cubicBezTo>
                  <a:pt x="0" y="259"/>
                  <a:pt x="260" y="0"/>
                  <a:pt x="583" y="0"/>
                </a:cubicBezTo>
                <a:close/>
                <a:moveTo>
                  <a:pt x="758" y="569"/>
                </a:moveTo>
                <a:cubicBezTo>
                  <a:pt x="799" y="569"/>
                  <a:pt x="831" y="599"/>
                  <a:pt x="831" y="639"/>
                </a:cubicBezTo>
                <a:cubicBezTo>
                  <a:pt x="831" y="680"/>
                  <a:pt x="799" y="713"/>
                  <a:pt x="758" y="713"/>
                </a:cubicBezTo>
                <a:cubicBezTo>
                  <a:pt x="717" y="713"/>
                  <a:pt x="684" y="680"/>
                  <a:pt x="684" y="639"/>
                </a:cubicBezTo>
                <a:cubicBezTo>
                  <a:pt x="684" y="599"/>
                  <a:pt x="717" y="569"/>
                  <a:pt x="758" y="569"/>
                </a:cubicBezTo>
                <a:close/>
                <a:moveTo>
                  <a:pt x="408" y="569"/>
                </a:moveTo>
                <a:cubicBezTo>
                  <a:pt x="449" y="569"/>
                  <a:pt x="481" y="599"/>
                  <a:pt x="481" y="639"/>
                </a:cubicBezTo>
                <a:cubicBezTo>
                  <a:pt x="481" y="680"/>
                  <a:pt x="449" y="713"/>
                  <a:pt x="408" y="713"/>
                </a:cubicBezTo>
                <a:cubicBezTo>
                  <a:pt x="367" y="713"/>
                  <a:pt x="334" y="680"/>
                  <a:pt x="334" y="639"/>
                </a:cubicBezTo>
                <a:cubicBezTo>
                  <a:pt x="334" y="599"/>
                  <a:pt x="367" y="569"/>
                  <a:pt x="408" y="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endParaRPr 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4" name="Freeform 6"/>
          <p:cNvSpPr>
            <a:spLocks noChangeArrowheads="1"/>
          </p:cNvSpPr>
          <p:nvPr/>
        </p:nvSpPr>
        <p:spPr bwMode="auto">
          <a:xfrm>
            <a:off x="1668318" y="1296218"/>
            <a:ext cx="267625" cy="218133"/>
          </a:xfrm>
          <a:custGeom>
            <a:avLst/>
            <a:gdLst>
              <a:gd name="T0" fmla="*/ 350 w 1286"/>
              <a:gd name="T1" fmla="*/ 525 h 1051"/>
              <a:gd name="T2" fmla="*/ 350 w 1286"/>
              <a:gd name="T3" fmla="*/ 643 h 1051"/>
              <a:gd name="T4" fmla="*/ 235 w 1286"/>
              <a:gd name="T5" fmla="*/ 643 h 1051"/>
              <a:gd name="T6" fmla="*/ 235 w 1286"/>
              <a:gd name="T7" fmla="*/ 525 h 1051"/>
              <a:gd name="T8" fmla="*/ 350 w 1286"/>
              <a:gd name="T9" fmla="*/ 525 h 1051"/>
              <a:gd name="T10" fmla="*/ 350 w 1286"/>
              <a:gd name="T11" fmla="*/ 408 h 1051"/>
              <a:gd name="T12" fmla="*/ 235 w 1286"/>
              <a:gd name="T13" fmla="*/ 408 h 1051"/>
              <a:gd name="T14" fmla="*/ 235 w 1286"/>
              <a:gd name="T15" fmla="*/ 293 h 1051"/>
              <a:gd name="T16" fmla="*/ 350 w 1286"/>
              <a:gd name="T17" fmla="*/ 293 h 1051"/>
              <a:gd name="T18" fmla="*/ 350 w 1286"/>
              <a:gd name="T19" fmla="*/ 408 h 1051"/>
              <a:gd name="T20" fmla="*/ 1050 w 1286"/>
              <a:gd name="T21" fmla="*/ 525 h 1051"/>
              <a:gd name="T22" fmla="*/ 1050 w 1286"/>
              <a:gd name="T23" fmla="*/ 643 h 1051"/>
              <a:gd name="T24" fmla="*/ 410 w 1286"/>
              <a:gd name="T25" fmla="*/ 643 h 1051"/>
              <a:gd name="T26" fmla="*/ 410 w 1286"/>
              <a:gd name="T27" fmla="*/ 525 h 1051"/>
              <a:gd name="T28" fmla="*/ 1050 w 1286"/>
              <a:gd name="T29" fmla="*/ 525 h 1051"/>
              <a:gd name="T30" fmla="*/ 1050 w 1286"/>
              <a:gd name="T31" fmla="*/ 408 h 1051"/>
              <a:gd name="T32" fmla="*/ 410 w 1286"/>
              <a:gd name="T33" fmla="*/ 408 h 1051"/>
              <a:gd name="T34" fmla="*/ 410 w 1286"/>
              <a:gd name="T35" fmla="*/ 293 h 1051"/>
              <a:gd name="T36" fmla="*/ 1050 w 1286"/>
              <a:gd name="T37" fmla="*/ 293 h 1051"/>
              <a:gd name="T38" fmla="*/ 1050 w 1286"/>
              <a:gd name="T39" fmla="*/ 408 h 1051"/>
              <a:gd name="T40" fmla="*/ 1168 w 1286"/>
              <a:gd name="T41" fmla="*/ 818 h 1051"/>
              <a:gd name="T42" fmla="*/ 1168 w 1286"/>
              <a:gd name="T43" fmla="*/ 118 h 1051"/>
              <a:gd name="T44" fmla="*/ 118 w 1286"/>
              <a:gd name="T45" fmla="*/ 118 h 1051"/>
              <a:gd name="T46" fmla="*/ 118 w 1286"/>
              <a:gd name="T47" fmla="*/ 818 h 1051"/>
              <a:gd name="T48" fmla="*/ 1168 w 1286"/>
              <a:gd name="T49" fmla="*/ 818 h 1051"/>
              <a:gd name="T50" fmla="*/ 1285 w 1286"/>
              <a:gd name="T51" fmla="*/ 118 h 1051"/>
              <a:gd name="T52" fmla="*/ 1283 w 1286"/>
              <a:gd name="T53" fmla="*/ 818 h 1051"/>
              <a:gd name="T54" fmla="*/ 1168 w 1286"/>
              <a:gd name="T55" fmla="*/ 933 h 1051"/>
              <a:gd name="T56" fmla="*/ 875 w 1286"/>
              <a:gd name="T57" fmla="*/ 933 h 1051"/>
              <a:gd name="T58" fmla="*/ 875 w 1286"/>
              <a:gd name="T59" fmla="*/ 1050 h 1051"/>
              <a:gd name="T60" fmla="*/ 410 w 1286"/>
              <a:gd name="T61" fmla="*/ 1050 h 1051"/>
              <a:gd name="T62" fmla="*/ 410 w 1286"/>
              <a:gd name="T63" fmla="*/ 933 h 1051"/>
              <a:gd name="T64" fmla="*/ 118 w 1286"/>
              <a:gd name="T65" fmla="*/ 933 h 1051"/>
              <a:gd name="T66" fmla="*/ 0 w 1286"/>
              <a:gd name="T67" fmla="*/ 818 h 1051"/>
              <a:gd name="T68" fmla="*/ 0 w 1286"/>
              <a:gd name="T69" fmla="*/ 118 h 1051"/>
              <a:gd name="T70" fmla="*/ 118 w 1286"/>
              <a:gd name="T71" fmla="*/ 0 h 1051"/>
              <a:gd name="T72" fmla="*/ 1168 w 1286"/>
              <a:gd name="T73" fmla="*/ 0 h 1051"/>
              <a:gd name="T74" fmla="*/ 1285 w 1286"/>
              <a:gd name="T75" fmla="*/ 11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1051">
                <a:moveTo>
                  <a:pt x="350" y="525"/>
                </a:moveTo>
                <a:lnTo>
                  <a:pt x="350" y="643"/>
                </a:lnTo>
                <a:lnTo>
                  <a:pt x="235" y="643"/>
                </a:lnTo>
                <a:lnTo>
                  <a:pt x="235" y="525"/>
                </a:lnTo>
                <a:lnTo>
                  <a:pt x="350" y="525"/>
                </a:lnTo>
                <a:close/>
                <a:moveTo>
                  <a:pt x="350" y="408"/>
                </a:moveTo>
                <a:lnTo>
                  <a:pt x="235" y="408"/>
                </a:lnTo>
                <a:lnTo>
                  <a:pt x="235" y="293"/>
                </a:lnTo>
                <a:lnTo>
                  <a:pt x="350" y="293"/>
                </a:lnTo>
                <a:lnTo>
                  <a:pt x="350" y="408"/>
                </a:lnTo>
                <a:close/>
                <a:moveTo>
                  <a:pt x="1050" y="525"/>
                </a:moveTo>
                <a:lnTo>
                  <a:pt x="1050" y="643"/>
                </a:lnTo>
                <a:lnTo>
                  <a:pt x="410" y="643"/>
                </a:lnTo>
                <a:lnTo>
                  <a:pt x="410" y="525"/>
                </a:lnTo>
                <a:lnTo>
                  <a:pt x="1050" y="525"/>
                </a:lnTo>
                <a:close/>
                <a:moveTo>
                  <a:pt x="1050" y="408"/>
                </a:moveTo>
                <a:lnTo>
                  <a:pt x="410" y="408"/>
                </a:lnTo>
                <a:lnTo>
                  <a:pt x="410" y="293"/>
                </a:lnTo>
                <a:lnTo>
                  <a:pt x="1050" y="293"/>
                </a:lnTo>
                <a:lnTo>
                  <a:pt x="1050" y="408"/>
                </a:lnTo>
                <a:close/>
                <a:moveTo>
                  <a:pt x="1168" y="818"/>
                </a:moveTo>
                <a:lnTo>
                  <a:pt x="1168" y="118"/>
                </a:lnTo>
                <a:lnTo>
                  <a:pt x="118" y="118"/>
                </a:lnTo>
                <a:lnTo>
                  <a:pt x="118" y="818"/>
                </a:lnTo>
                <a:lnTo>
                  <a:pt x="1168" y="818"/>
                </a:lnTo>
                <a:close/>
                <a:moveTo>
                  <a:pt x="1285" y="118"/>
                </a:moveTo>
                <a:lnTo>
                  <a:pt x="1283" y="818"/>
                </a:lnTo>
                <a:cubicBezTo>
                  <a:pt x="1283" y="881"/>
                  <a:pt x="1231" y="933"/>
                  <a:pt x="1168" y="933"/>
                </a:cubicBezTo>
                <a:lnTo>
                  <a:pt x="875" y="933"/>
                </a:lnTo>
                <a:lnTo>
                  <a:pt x="875" y="1050"/>
                </a:lnTo>
                <a:lnTo>
                  <a:pt x="410" y="1050"/>
                </a:lnTo>
                <a:lnTo>
                  <a:pt x="410" y="933"/>
                </a:lnTo>
                <a:lnTo>
                  <a:pt x="118" y="933"/>
                </a:lnTo>
                <a:cubicBezTo>
                  <a:pt x="55" y="933"/>
                  <a:pt x="0" y="881"/>
                  <a:pt x="0" y="818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1168" y="0"/>
                </a:lnTo>
                <a:cubicBezTo>
                  <a:pt x="1231" y="0"/>
                  <a:pt x="1285" y="55"/>
                  <a:pt x="1285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endParaRPr 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小李PPT1"/>
          <p:cNvSpPr txBox="1"/>
          <p:nvPr/>
        </p:nvSpPr>
        <p:spPr>
          <a:xfrm>
            <a:off x="363836" y="244861"/>
            <a:ext cx="45745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ER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</a:t>
            </a:r>
            <a:endParaRPr kumimoji="0" lang="zh-CN" altLang="en-US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3"/>
          <p:cNvPicPr>
            <a:picLocks noChangeAspect="1"/>
          </p:cNvPicPr>
          <p:nvPr/>
        </p:nvPicPr>
        <p:blipFill>
          <a:blip r:embed="rId1"/>
          <a:srcRect t="4751"/>
          <a:stretch>
            <a:fillRect/>
          </a:stretch>
        </p:blipFill>
        <p:spPr>
          <a:xfrm>
            <a:off x="1656080" y="968375"/>
            <a:ext cx="9072245" cy="573087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1122045" y="1251585"/>
            <a:ext cx="982980" cy="401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174750" y="3227705"/>
            <a:ext cx="982980" cy="401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1249045" y="5076825"/>
            <a:ext cx="982980" cy="401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9982200" y="1245870"/>
            <a:ext cx="1005205" cy="308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604760" y="1205865"/>
            <a:ext cx="532130" cy="509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9812655" y="5032375"/>
            <a:ext cx="847090" cy="398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9834245" y="3354705"/>
            <a:ext cx="1205230" cy="377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4081145" y="1251585"/>
            <a:ext cx="482600" cy="185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130675" y="3069590"/>
            <a:ext cx="401955" cy="334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4118610" y="5066665"/>
            <a:ext cx="531495" cy="154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7367270" y="3135630"/>
            <a:ext cx="466725" cy="521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 flipV="1">
            <a:off x="7367270" y="4882515"/>
            <a:ext cx="491490" cy="480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834130" y="1100455"/>
            <a:ext cx="389255" cy="1476375"/>
          </a:xfrm>
          <a:prstGeom prst="rect">
            <a:avLst/>
          </a:prstGeom>
          <a:solidFill>
            <a:srgbClr val="6B1554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系统配置表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834130" y="2910205"/>
            <a:ext cx="389255" cy="922020"/>
          </a:xfrm>
          <a:prstGeom prst="rect">
            <a:avLst/>
          </a:prstGeom>
          <a:solidFill>
            <a:srgbClr val="6B1554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803015" y="4584700"/>
            <a:ext cx="377190" cy="1198880"/>
          </a:xfrm>
          <a:prstGeom prst="rect">
            <a:avLst/>
          </a:prstGeom>
          <a:solidFill>
            <a:srgbClr val="6B1554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时间轴表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976235" y="968375"/>
            <a:ext cx="358775" cy="1476375"/>
          </a:xfrm>
          <a:prstGeom prst="rect">
            <a:avLst/>
          </a:prstGeom>
          <a:solidFill>
            <a:srgbClr val="6B1554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769225" y="3069590"/>
            <a:ext cx="367665" cy="1476375"/>
          </a:xfrm>
          <a:prstGeom prst="rect">
            <a:avLst/>
          </a:prstGeom>
          <a:solidFill>
            <a:srgbClr val="6B1554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文章分类表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706995" y="4930140"/>
            <a:ext cx="389255" cy="922020"/>
          </a:xfrm>
          <a:prstGeom prst="rect">
            <a:avLst/>
          </a:prstGeom>
          <a:solidFill>
            <a:srgbClr val="6B1554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战役表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647680" y="1146810"/>
            <a:ext cx="391795" cy="1476375"/>
          </a:xfrm>
          <a:prstGeom prst="rect">
            <a:avLst/>
          </a:prstGeom>
          <a:solidFill>
            <a:srgbClr val="6B1554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历史遗迹表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647680" y="3227705"/>
            <a:ext cx="383540" cy="922020"/>
          </a:xfrm>
          <a:prstGeom prst="rect">
            <a:avLst/>
          </a:prstGeom>
          <a:solidFill>
            <a:srgbClr val="6B1554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留言表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523220" y="4822825"/>
            <a:ext cx="378460" cy="1476375"/>
          </a:xfrm>
          <a:prstGeom prst="rect">
            <a:avLst/>
          </a:prstGeom>
          <a:solidFill>
            <a:srgbClr val="6B1554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历史事件表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77570" y="1007745"/>
            <a:ext cx="464185" cy="1198880"/>
          </a:xfrm>
          <a:prstGeom prst="rect">
            <a:avLst/>
          </a:prstGeom>
          <a:solidFill>
            <a:srgbClr val="6B155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纪念馆表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31850" y="3069590"/>
            <a:ext cx="464185" cy="922020"/>
          </a:xfrm>
          <a:prstGeom prst="rect">
            <a:avLst/>
          </a:prstGeom>
          <a:solidFill>
            <a:srgbClr val="6B1554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84860" y="4988560"/>
            <a:ext cx="464185" cy="922020"/>
          </a:xfrm>
          <a:prstGeom prst="rect">
            <a:avLst/>
          </a:prstGeom>
          <a:solidFill>
            <a:srgbClr val="6B1554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英雄表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小李PPT1"/>
          <p:cNvSpPr txBox="1"/>
          <p:nvPr/>
        </p:nvSpPr>
        <p:spPr>
          <a:xfrm>
            <a:off x="363836" y="244861"/>
            <a:ext cx="4123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</a:t>
            </a: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访问流程</a:t>
            </a:r>
            <a:endParaRPr kumimoji="0" lang="zh-CN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545" y="1528445"/>
            <a:ext cx="5694045" cy="470979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70" y="1528445"/>
            <a:ext cx="4184015" cy="5053965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1575435" y="875665"/>
            <a:ext cx="3421380" cy="575945"/>
            <a:chOff x="5422" y="437"/>
            <a:chExt cx="8366" cy="907"/>
          </a:xfrm>
        </p:grpSpPr>
        <p:grpSp>
          <p:nvGrpSpPr>
            <p:cNvPr id="6" name="组合 5"/>
            <p:cNvGrpSpPr/>
            <p:nvPr/>
          </p:nvGrpSpPr>
          <p:grpSpPr>
            <a:xfrm>
              <a:off x="5422" y="437"/>
              <a:ext cx="8366" cy="907"/>
              <a:chOff x="5422" y="476"/>
              <a:chExt cx="8366" cy="828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5422" y="476"/>
                <a:ext cx="8355" cy="828"/>
              </a:xfrm>
              <a:prstGeom prst="roundRect">
                <a:avLst>
                  <a:gd name="adj" fmla="val 50000"/>
                </a:avLst>
              </a:prstGeom>
              <a:solidFill>
                <a:srgbClr val="701E5E"/>
              </a:solidFill>
              <a:ln>
                <a:noFill/>
              </a:ln>
              <a:effectLst>
                <a:innerShdw blurRad="127000" dist="50800" dir="13500000">
                  <a:schemeClr val="tx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5433" y="476"/>
                <a:ext cx="8355" cy="828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15000">
                    <a:srgbClr val="701E5E">
                      <a:alpha val="0"/>
                    </a:srgbClr>
                  </a:gs>
                  <a:gs pos="100000">
                    <a:srgbClr val="701E5E"/>
                  </a:gs>
                </a:gsLst>
                <a:lin ang="2700000" scaled="0"/>
              </a:gradFill>
              <a:ln>
                <a:noFill/>
              </a:ln>
              <a:effectLst>
                <a:innerShdw blurRad="127000" dist="50800" dir="2700000">
                  <a:schemeClr val="bg1">
                    <a:alpha val="6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5910" y="528"/>
              <a:ext cx="746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前台访问流程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235825" y="875665"/>
            <a:ext cx="3421380" cy="575945"/>
            <a:chOff x="5422" y="437"/>
            <a:chExt cx="8366" cy="907"/>
          </a:xfrm>
        </p:grpSpPr>
        <p:grpSp>
          <p:nvGrpSpPr>
            <p:cNvPr id="10" name="组合 9"/>
            <p:cNvGrpSpPr/>
            <p:nvPr/>
          </p:nvGrpSpPr>
          <p:grpSpPr>
            <a:xfrm>
              <a:off x="5422" y="437"/>
              <a:ext cx="8366" cy="907"/>
              <a:chOff x="5422" y="476"/>
              <a:chExt cx="8366" cy="828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5422" y="476"/>
                <a:ext cx="8355" cy="828"/>
              </a:xfrm>
              <a:prstGeom prst="roundRect">
                <a:avLst>
                  <a:gd name="adj" fmla="val 50000"/>
                </a:avLst>
              </a:prstGeom>
              <a:solidFill>
                <a:srgbClr val="701E5E"/>
              </a:solidFill>
              <a:ln>
                <a:noFill/>
              </a:ln>
              <a:effectLst>
                <a:innerShdw blurRad="127000" dist="50800" dir="13500000">
                  <a:schemeClr val="tx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5433" y="476"/>
                <a:ext cx="8355" cy="828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15000">
                    <a:srgbClr val="701E5E">
                      <a:alpha val="0"/>
                    </a:srgbClr>
                  </a:gs>
                  <a:gs pos="100000">
                    <a:srgbClr val="701E5E"/>
                  </a:gs>
                </a:gsLst>
                <a:lin ang="2700000" scaled="0"/>
              </a:gradFill>
              <a:ln>
                <a:noFill/>
              </a:ln>
              <a:effectLst>
                <a:innerShdw blurRad="127000" dist="50800" dir="2700000">
                  <a:schemeClr val="bg1">
                    <a:alpha val="6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5910" y="528"/>
              <a:ext cx="746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后台访问流程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>
            <p:custDataLst>
              <p:tags r:id="rId1"/>
            </p:custDataLst>
          </p:nvPr>
        </p:nvSpPr>
        <p:spPr>
          <a:xfrm>
            <a:off x="7370155" y="106997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椭圆 27"/>
          <p:cNvSpPr/>
          <p:nvPr>
            <p:custDataLst>
              <p:tags r:id="rId2"/>
            </p:custDataLst>
          </p:nvPr>
        </p:nvSpPr>
        <p:spPr>
          <a:xfrm>
            <a:off x="7658406" y="1252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8326307" y="1296765"/>
            <a:ext cx="1862455" cy="604520"/>
            <a:chOff x="8641426" y="1378426"/>
            <a:chExt cx="1862455" cy="604520"/>
          </a:xfrm>
        </p:grpSpPr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8641426" y="137842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界面设计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620635" y="1811020"/>
            <a:ext cx="4029710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采用大幅轮播图与庄重配色，整体布局清晰，突出主题与视觉冲击力。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任意形状 97"/>
          <p:cNvSpPr/>
          <p:nvPr>
            <p:custDataLst>
              <p:tags r:id="rId6"/>
            </p:custDataLst>
          </p:nvPr>
        </p:nvSpPr>
        <p:spPr>
          <a:xfrm>
            <a:off x="7369520" y="2873231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0" name="任意形状 109"/>
          <p:cNvSpPr/>
          <p:nvPr>
            <p:custDataLst>
              <p:tags r:id="rId7"/>
            </p:custDataLst>
          </p:nvPr>
        </p:nvSpPr>
        <p:spPr>
          <a:xfrm>
            <a:off x="7370155" y="470442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24" name="直线连接符 12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8"/>
            </p:custDataLst>
          </p:nvPr>
        </p:nvSpPr>
        <p:spPr>
          <a:xfrm>
            <a:off x="7620306" y="2993404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8240582" y="3013805"/>
            <a:ext cx="1862455" cy="604520"/>
            <a:chOff x="8563956" y="1354931"/>
            <a:chExt cx="1862455" cy="604520"/>
          </a:xfrm>
        </p:grpSpPr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8563956" y="1354931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功能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7620635" y="3475990"/>
            <a:ext cx="4116070" cy="10604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首页中部设置背景轮播图与文字叠加展示，通过自动切换的方式呈现重要历史主题内容，每隔数秒进行一次切换，增强页面的动态效果与吸引力。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590461" y="4808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240582" y="4889595"/>
            <a:ext cx="2709545" cy="604520"/>
            <a:chOff x="8641426" y="1415256"/>
            <a:chExt cx="2709545" cy="604520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8641426" y="1415256"/>
              <a:ext cx="270954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界面意义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590461" y="537158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作为网站入口，树立整体形象，提升用户第一印象与沉浸感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小李PPT1"/>
          <p:cNvSpPr txBox="1"/>
          <p:nvPr/>
        </p:nvSpPr>
        <p:spPr>
          <a:xfrm>
            <a:off x="363836" y="244861"/>
            <a:ext cx="4123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三、项目展示—网站首页</a:t>
            </a:r>
            <a:endParaRPr kumimoji="0" lang="zh-CN" sz="2800" b="1" u="none" strike="noStrike" kern="1200" cap="none" spc="0" normalizeH="0" baseline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025" y="1104900"/>
            <a:ext cx="6812280" cy="37045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4660" y="5053330"/>
            <a:ext cx="6788150" cy="1323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>
            <p:custDataLst>
              <p:tags r:id="rId1"/>
            </p:custDataLst>
          </p:nvPr>
        </p:nvSpPr>
        <p:spPr>
          <a:xfrm>
            <a:off x="7370155" y="106997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椭圆 27"/>
          <p:cNvSpPr/>
          <p:nvPr>
            <p:custDataLst>
              <p:tags r:id="rId2"/>
            </p:custDataLst>
          </p:nvPr>
        </p:nvSpPr>
        <p:spPr>
          <a:xfrm>
            <a:off x="7658406" y="1252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8356152" y="1333595"/>
            <a:ext cx="1862455" cy="604520"/>
            <a:chOff x="8641426" y="1415256"/>
            <a:chExt cx="1862455" cy="604520"/>
          </a:xfrm>
        </p:grpSpPr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界面设计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658406" y="1833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通过列表与卡片形式展示抗战英烈信息，版式统一，突出人物形象。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任意形状 97"/>
          <p:cNvSpPr/>
          <p:nvPr>
            <p:custDataLst>
              <p:tags r:id="rId6"/>
            </p:custDataLst>
          </p:nvPr>
        </p:nvSpPr>
        <p:spPr>
          <a:xfrm>
            <a:off x="7369520" y="2873231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0" name="任意形状 109"/>
          <p:cNvSpPr/>
          <p:nvPr>
            <p:custDataLst>
              <p:tags r:id="rId7"/>
            </p:custDataLst>
          </p:nvPr>
        </p:nvSpPr>
        <p:spPr>
          <a:xfrm>
            <a:off x="7370155" y="470442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24" name="直线连接符 12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8"/>
            </p:custDataLst>
          </p:nvPr>
        </p:nvSpPr>
        <p:spPr>
          <a:xfrm>
            <a:off x="7620306" y="2993404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8318052" y="3074130"/>
            <a:ext cx="1862455" cy="604520"/>
            <a:chOff x="8641426" y="1415256"/>
            <a:chExt cx="1862455" cy="604520"/>
          </a:xfrm>
        </p:grpSpPr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功能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7620306" y="3573904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可通过姓名或者关键词搜索英烈，点击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查看生平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可以显示出每一位抗战英烈的具体介绍。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590461" y="4808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288207" y="4889595"/>
            <a:ext cx="2709545" cy="604520"/>
            <a:chOff x="8641426" y="1415256"/>
            <a:chExt cx="2709545" cy="604520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8641426" y="1415256"/>
              <a:ext cx="270954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界面意义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590461" y="5389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集中展示抗战英烈，弘扬英雄精神，展现爱国主义教育意义，增强历史认同感。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	</a:t>
            </a:r>
            <a:endParaRPr lang="en-US" altLang="zh-CN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小李PPT1"/>
          <p:cNvSpPr txBox="1"/>
          <p:nvPr/>
        </p:nvSpPr>
        <p:spPr>
          <a:xfrm>
            <a:off x="363836" y="244861"/>
            <a:ext cx="4834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三、项目展示—抗战英烈部分</a:t>
            </a:r>
            <a:endParaRPr kumimoji="0" lang="zh-CN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3855" y="939800"/>
            <a:ext cx="6859905" cy="37293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92730" y="4114165"/>
            <a:ext cx="4430395" cy="2408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>
            <p:custDataLst>
              <p:tags r:id="rId1"/>
            </p:custDataLst>
          </p:nvPr>
        </p:nvSpPr>
        <p:spPr>
          <a:xfrm>
            <a:off x="7370155" y="106997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椭圆 27"/>
          <p:cNvSpPr/>
          <p:nvPr>
            <p:custDataLst>
              <p:tags r:id="rId2"/>
            </p:custDataLst>
          </p:nvPr>
        </p:nvSpPr>
        <p:spPr>
          <a:xfrm>
            <a:off x="7658406" y="1252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8356152" y="1333595"/>
            <a:ext cx="1862455" cy="604520"/>
            <a:chOff x="8641426" y="1415256"/>
            <a:chExt cx="1862455" cy="604520"/>
          </a:xfrm>
        </p:grpSpPr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界面设计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658406" y="1833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采用图文结合方式展示重大战役内容，信息层次清晰，重点突出。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任意形状 97"/>
          <p:cNvSpPr/>
          <p:nvPr>
            <p:custDataLst>
              <p:tags r:id="rId6"/>
            </p:custDataLst>
          </p:nvPr>
        </p:nvSpPr>
        <p:spPr>
          <a:xfrm>
            <a:off x="7369520" y="2873231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0" name="任意形状 109"/>
          <p:cNvSpPr/>
          <p:nvPr>
            <p:custDataLst>
              <p:tags r:id="rId7"/>
            </p:custDataLst>
          </p:nvPr>
        </p:nvSpPr>
        <p:spPr>
          <a:xfrm>
            <a:off x="7370155" y="470442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24" name="直线连接符 12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8"/>
            </p:custDataLst>
          </p:nvPr>
        </p:nvSpPr>
        <p:spPr>
          <a:xfrm>
            <a:off x="7620306" y="2993404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8318052" y="3074130"/>
            <a:ext cx="1862455" cy="604520"/>
            <a:chOff x="8641426" y="1415256"/>
            <a:chExt cx="1862455" cy="604520"/>
          </a:xfrm>
        </p:grpSpPr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功能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7589520" y="3573780"/>
            <a:ext cx="4067175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列表视图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地图视图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界面，并且点击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查看详情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可以查看战役详细情况。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590461" y="4808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279952" y="4883880"/>
            <a:ext cx="2709545" cy="604520"/>
            <a:chOff x="8641426" y="1415256"/>
            <a:chExt cx="2709545" cy="604520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8641426" y="1415256"/>
              <a:ext cx="270954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界面意义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590155" y="5389245"/>
            <a:ext cx="4065905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系统呈现抗战时期重大战役，帮助理解抗战历史发展脉络，认识抗战艰苦卓绝的历程</a:t>
            </a:r>
            <a:endParaRPr lang="en-US" altLang="zh-CN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小李PPT1"/>
          <p:cNvSpPr txBox="1"/>
          <p:nvPr/>
        </p:nvSpPr>
        <p:spPr>
          <a:xfrm>
            <a:off x="363836" y="244861"/>
            <a:ext cx="4834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三、项目展示—重大战役部分</a:t>
            </a:r>
            <a:endParaRPr kumimoji="0" lang="zh-CN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48945" y="878205"/>
            <a:ext cx="6674485" cy="3629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0290" y="4098290"/>
            <a:ext cx="4803140" cy="2611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>
            <p:custDataLst>
              <p:tags r:id="rId1"/>
            </p:custDataLst>
          </p:nvPr>
        </p:nvSpPr>
        <p:spPr>
          <a:xfrm>
            <a:off x="7370155" y="106997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椭圆 27"/>
          <p:cNvSpPr/>
          <p:nvPr>
            <p:custDataLst>
              <p:tags r:id="rId2"/>
            </p:custDataLst>
          </p:nvPr>
        </p:nvSpPr>
        <p:spPr>
          <a:xfrm>
            <a:off x="7658406" y="1252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8356152" y="1333595"/>
            <a:ext cx="1862455" cy="604520"/>
            <a:chOff x="8641426" y="1415256"/>
            <a:chExt cx="1862455" cy="604520"/>
          </a:xfrm>
        </p:grpSpPr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界面设计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658406" y="1780664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以时间轴形式列出抗战的大事记，展示事件名称和简介。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任意形状 97"/>
          <p:cNvSpPr/>
          <p:nvPr>
            <p:custDataLst>
              <p:tags r:id="rId6"/>
            </p:custDataLst>
          </p:nvPr>
        </p:nvSpPr>
        <p:spPr>
          <a:xfrm>
            <a:off x="7369520" y="2873231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0" name="任意形状 109"/>
          <p:cNvSpPr/>
          <p:nvPr>
            <p:custDataLst>
              <p:tags r:id="rId7"/>
            </p:custDataLst>
          </p:nvPr>
        </p:nvSpPr>
        <p:spPr>
          <a:xfrm>
            <a:off x="7370155" y="470442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24" name="直线连接符 12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8"/>
            </p:custDataLst>
          </p:nvPr>
        </p:nvSpPr>
        <p:spPr>
          <a:xfrm>
            <a:off x="7620306" y="2993404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8318052" y="3074130"/>
            <a:ext cx="1862455" cy="604520"/>
            <a:chOff x="8641426" y="1415256"/>
            <a:chExt cx="1862455" cy="604520"/>
          </a:xfrm>
        </p:grpSpPr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功能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7620306" y="3573904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按时间顺序浏览抗战重大事件，直观查看事件名称与简要介绍。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590461" y="4808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288207" y="4889595"/>
            <a:ext cx="2709545" cy="604520"/>
            <a:chOff x="8641426" y="1415256"/>
            <a:chExt cx="2709545" cy="604520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8641426" y="1415256"/>
              <a:ext cx="270954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界面意义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590155" y="5389245"/>
            <a:ext cx="4060825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通过时间轴梳理抗战历史脉络，帮助用户形成系统认知，了解抗战的重大事件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小李PPT1"/>
          <p:cNvSpPr txBox="1"/>
          <p:nvPr/>
        </p:nvSpPr>
        <p:spPr>
          <a:xfrm>
            <a:off x="363836" y="244861"/>
            <a:ext cx="51898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三、项目展示—历史时间轴部分</a:t>
            </a:r>
            <a:endParaRPr kumimoji="0" lang="zh-CN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54660" y="1069975"/>
            <a:ext cx="6791325" cy="369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>
            <p:custDataLst>
              <p:tags r:id="rId1"/>
            </p:custDataLst>
          </p:nvPr>
        </p:nvSpPr>
        <p:spPr>
          <a:xfrm>
            <a:off x="7370155" y="106997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椭圆 27"/>
          <p:cNvSpPr/>
          <p:nvPr>
            <p:custDataLst>
              <p:tags r:id="rId2"/>
            </p:custDataLst>
          </p:nvPr>
        </p:nvSpPr>
        <p:spPr>
          <a:xfrm>
            <a:off x="7658406" y="1252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8356152" y="1333595"/>
            <a:ext cx="1862455" cy="604520"/>
            <a:chOff x="8641426" y="1415256"/>
            <a:chExt cx="1862455" cy="604520"/>
          </a:xfrm>
        </p:grpSpPr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界面设计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658406" y="1833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以分类列表形式展示抗战相关文物史料，页面简洁，结构清楚。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任意形状 97"/>
          <p:cNvSpPr/>
          <p:nvPr>
            <p:custDataLst>
              <p:tags r:id="rId6"/>
            </p:custDataLst>
          </p:nvPr>
        </p:nvSpPr>
        <p:spPr>
          <a:xfrm>
            <a:off x="7369520" y="2873231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0" name="任意形状 109"/>
          <p:cNvSpPr/>
          <p:nvPr>
            <p:custDataLst>
              <p:tags r:id="rId7"/>
            </p:custDataLst>
          </p:nvPr>
        </p:nvSpPr>
        <p:spPr>
          <a:xfrm>
            <a:off x="7370155" y="470442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24" name="直线连接符 12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8"/>
            </p:custDataLst>
          </p:nvPr>
        </p:nvSpPr>
        <p:spPr>
          <a:xfrm>
            <a:off x="7620306" y="2993404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8318052" y="3074130"/>
            <a:ext cx="1862455" cy="604520"/>
            <a:chOff x="8641426" y="1415256"/>
            <a:chExt cx="1862455" cy="604520"/>
          </a:xfrm>
        </p:grpSpPr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功能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7590790" y="3573780"/>
            <a:ext cx="4146550" cy="10636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将文物分为四类：武器装备、文献资料、生活用品和其他，点击即可查看对应文物史料。</a:t>
            </a:r>
            <a:endParaRPr lang="zh-CN" altLang="zh-CN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590461" y="4808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288207" y="4889595"/>
            <a:ext cx="2709545" cy="604520"/>
            <a:chOff x="8641426" y="1415256"/>
            <a:chExt cx="2709545" cy="604520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8641426" y="1415256"/>
              <a:ext cx="270954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界面意义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590461" y="5389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通过文物史料展示历史细节，增强内容真实感与历史厚重感。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小李PPT1"/>
          <p:cNvSpPr txBox="1"/>
          <p:nvPr/>
        </p:nvSpPr>
        <p:spPr>
          <a:xfrm>
            <a:off x="363836" y="244861"/>
            <a:ext cx="4834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三、项目展示—文物史料部分</a:t>
            </a:r>
            <a:endParaRPr kumimoji="0" lang="zh-CN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63855" y="1056005"/>
            <a:ext cx="6903085" cy="375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>
            <p:custDataLst>
              <p:tags r:id="rId1"/>
            </p:custDataLst>
          </p:nvPr>
        </p:nvSpPr>
        <p:spPr>
          <a:xfrm>
            <a:off x="7370155" y="106997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b="1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椭圆 27"/>
          <p:cNvSpPr/>
          <p:nvPr>
            <p:custDataLst>
              <p:tags r:id="rId2"/>
            </p:custDataLst>
          </p:nvPr>
        </p:nvSpPr>
        <p:spPr>
          <a:xfrm>
            <a:off x="7658406" y="1252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kumimoji="1" lang="en-US" altLang="zh-CN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8326307" y="1272635"/>
            <a:ext cx="1862455" cy="604520"/>
            <a:chOff x="8641426" y="1415256"/>
            <a:chExt cx="1862455" cy="604520"/>
          </a:xfrm>
        </p:grpSpPr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界面设计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658406" y="1833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列出关于抗战的著名纪念场馆，展示场馆名称、地理位置和简介。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任意形状 97"/>
          <p:cNvSpPr/>
          <p:nvPr>
            <p:custDataLst>
              <p:tags r:id="rId6"/>
            </p:custDataLst>
          </p:nvPr>
        </p:nvSpPr>
        <p:spPr>
          <a:xfrm>
            <a:off x="7369520" y="2873231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b="1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0" name="任意形状 109"/>
          <p:cNvSpPr/>
          <p:nvPr>
            <p:custDataLst>
              <p:tags r:id="rId7"/>
            </p:custDataLst>
          </p:nvPr>
        </p:nvSpPr>
        <p:spPr>
          <a:xfrm>
            <a:off x="7370155" y="470442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b="1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24" name="直线连接符 12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8"/>
            </p:custDataLst>
          </p:nvPr>
        </p:nvSpPr>
        <p:spPr>
          <a:xfrm>
            <a:off x="7620306" y="2993404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1" lang="en-US" altLang="zh-CN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8288207" y="3062065"/>
            <a:ext cx="1862455" cy="604520"/>
            <a:chOff x="8641426" y="1415256"/>
            <a:chExt cx="1862455" cy="604520"/>
          </a:xfrm>
        </p:grpSpPr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界面功能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7620000" y="3511550"/>
            <a:ext cx="3999865" cy="10604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详情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能够查看纪念场馆更加详细信息，包括开放时间、联系电话、交通建议、场馆详细介绍等。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590461" y="4808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1" lang="en-US" altLang="zh-CN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288207" y="4889595"/>
            <a:ext cx="2709545" cy="604520"/>
            <a:chOff x="8641426" y="1415256"/>
            <a:chExt cx="2709545" cy="604520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8641426" y="1415256"/>
              <a:ext cx="270954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界面意义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590461" y="5389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引导用户了解抗战纪念场馆，促进红色文化传播与传承。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小李PPT1"/>
          <p:cNvSpPr txBox="1"/>
          <p:nvPr/>
        </p:nvSpPr>
        <p:spPr>
          <a:xfrm>
            <a:off x="363836" y="244861"/>
            <a:ext cx="4834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三、项目展示—纪念场馆部分</a:t>
            </a:r>
            <a:endParaRPr kumimoji="0" lang="zh-CN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54660" y="876300"/>
            <a:ext cx="6781165" cy="3687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07565" y="3678555"/>
            <a:ext cx="5128260" cy="2787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975100" y="524470"/>
            <a:ext cx="4239895" cy="1080675"/>
            <a:chOff x="2311" y="1669"/>
            <a:chExt cx="3200" cy="3202"/>
          </a:xfrm>
        </p:grpSpPr>
        <p:sp>
          <p:nvSpPr>
            <p:cNvPr id="13" name="圆角矩形 12"/>
            <p:cNvSpPr/>
            <p:nvPr/>
          </p:nvSpPr>
          <p:spPr>
            <a:xfrm>
              <a:off x="2311" y="1671"/>
              <a:ext cx="3200" cy="3200"/>
            </a:xfrm>
            <a:prstGeom prst="roundRect">
              <a:avLst>
                <a:gd name="adj" fmla="val 26351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alpha val="32000"/>
                </a:schemeClr>
              </a:solidFill>
            </a:ln>
            <a:effectLst>
              <a:innerShdw blurRad="152400" dist="88900" dir="13500000">
                <a:schemeClr val="tx1">
                  <a:lumMod val="75000"/>
                  <a:lumOff val="25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311" y="1669"/>
              <a:ext cx="3200" cy="3200"/>
            </a:xfrm>
            <a:prstGeom prst="roundRect">
              <a:avLst>
                <a:gd name="adj" fmla="val 27091"/>
              </a:avLst>
            </a:prstGeom>
            <a:solidFill>
              <a:srgbClr val="EAEAEA"/>
            </a:solidFill>
            <a:ln w="3175">
              <a:solidFill>
                <a:schemeClr val="bg1">
                  <a:alpha val="32000"/>
                </a:schemeClr>
              </a:solidFill>
            </a:ln>
            <a:effectLst>
              <a:innerShdw blurRad="152400" dist="76200" dir="2700000">
                <a:schemeClr val="bg1">
                  <a:alpha val="9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112260" y="650240"/>
            <a:ext cx="1656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>
                <a:solidFill>
                  <a:srgbClr val="701E5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800" b="1">
              <a:solidFill>
                <a:srgbClr val="701E5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6"/>
          <p:cNvSpPr txBox="1"/>
          <p:nvPr/>
        </p:nvSpPr>
        <p:spPr>
          <a:xfrm>
            <a:off x="5725160" y="734060"/>
            <a:ext cx="2449195" cy="661670"/>
          </a:xfrm>
          <a:prstGeom prst="rect">
            <a:avLst/>
          </a:prstGeom>
          <a:solidFill>
            <a:srgbClr val="EAEAEA"/>
          </a:solidFill>
        </p:spPr>
        <p:txBody>
          <a:bodyPr wrap="square" lIns="36195" tIns="71755" rIns="36195" bIns="36195" rtlCol="0"/>
          <a:lstStyle/>
          <a:p>
            <a:pPr lvl="0" algn="ctr">
              <a:buClrTx/>
              <a:buSzTx/>
              <a:buFontTx/>
            </a:pPr>
            <a:r>
              <a:rPr lang="zh-CN" altLang="en-US" sz="3600" spc="-200">
                <a:solidFill>
                  <a:srgbClr val="701E5E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CONTENTS</a:t>
            </a:r>
            <a:endParaRPr lang="zh-CN" altLang="en-US" sz="3600" spc="-200">
              <a:solidFill>
                <a:srgbClr val="701E5E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415925" y="2124710"/>
            <a:ext cx="2517140" cy="3535045"/>
            <a:chOff x="655" y="3375"/>
            <a:chExt cx="3964" cy="5567"/>
          </a:xfrm>
        </p:grpSpPr>
        <p:grpSp>
          <p:nvGrpSpPr>
            <p:cNvPr id="9" name="组合 8"/>
            <p:cNvGrpSpPr/>
            <p:nvPr/>
          </p:nvGrpSpPr>
          <p:grpSpPr>
            <a:xfrm>
              <a:off x="655" y="3375"/>
              <a:ext cx="3964" cy="5567"/>
              <a:chOff x="8024" y="3480"/>
              <a:chExt cx="8394" cy="4640"/>
            </a:xfrm>
            <a:solidFill>
              <a:schemeClr val="bg1">
                <a:lumMod val="95000"/>
              </a:schemeClr>
            </a:solidFill>
          </p:grpSpPr>
          <p:sp>
            <p:nvSpPr>
              <p:cNvPr id="5" name="圆角矩形 4"/>
              <p:cNvSpPr/>
              <p:nvPr>
                <p:custDataLst>
                  <p:tags r:id="rId2"/>
                </p:custDataLst>
              </p:nvPr>
            </p:nvSpPr>
            <p:spPr>
              <a:xfrm>
                <a:off x="8024" y="3480"/>
                <a:ext cx="8394" cy="4641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76200" dist="50800" dir="2700000" algn="tl" rotWithShape="0">
                  <a:schemeClr val="tx1">
                    <a:lumMod val="85000"/>
                    <a:lumOff val="1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6" name="圆角矩形 5"/>
              <p:cNvSpPr/>
              <p:nvPr>
                <p:custDataLst>
                  <p:tags r:id="rId3"/>
                </p:custDataLst>
              </p:nvPr>
            </p:nvSpPr>
            <p:spPr>
              <a:xfrm>
                <a:off x="8024" y="3480"/>
                <a:ext cx="8394" cy="4641"/>
              </a:xfrm>
              <a:prstGeom prst="roundRect">
                <a:avLst/>
              </a:prstGeom>
              <a:solidFill>
                <a:srgbClr val="EAEAEA"/>
              </a:solidFill>
              <a:ln>
                <a:solidFill>
                  <a:srgbClr val="EAEAEA"/>
                </a:solidFill>
              </a:ln>
              <a:effectLst>
                <a:outerShdw blurRad="127000" dist="50800" dir="13500000" algn="br" rotWithShape="0">
                  <a:schemeClr val="bg1"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sp>
          <p:nvSpPr>
            <p:cNvPr id="8218" name="Rectangle 73"/>
            <p:cNvSpPr/>
            <p:nvPr>
              <p:custDataLst>
                <p:tags r:id="rId4"/>
              </p:custDataLst>
            </p:nvPr>
          </p:nvSpPr>
          <p:spPr>
            <a:xfrm>
              <a:off x="655" y="5720"/>
              <a:ext cx="3846" cy="74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44000" tIns="0" rIns="144000" bIns="0" anchor="t"/>
            <a:lstStyle/>
            <a:p>
              <a:pPr algn="ctr"/>
              <a:r>
                <a:rPr lang="zh-CN" altLang="en-US" sz="2800" b="1" kern="200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项目背景</a:t>
              </a:r>
              <a:endParaRPr lang="zh-CN" altLang="en-US" sz="2800" b="1" kern="20000" spc="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934" y="3667"/>
              <a:ext cx="1408" cy="1406"/>
              <a:chOff x="4809" y="3254"/>
              <a:chExt cx="2096" cy="2093"/>
            </a:xfrm>
          </p:grpSpPr>
          <p:sp>
            <p:nvSpPr>
              <p:cNvPr id="17" name="椭圆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4809" y="3254"/>
                <a:ext cx="2093" cy="2093"/>
              </a:xfrm>
              <a:prstGeom prst="ellipse">
                <a:avLst/>
              </a:prstGeom>
              <a:solidFill>
                <a:srgbClr val="701E5E"/>
              </a:soli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76200" dist="50800" dir="13500000">
                  <a:schemeClr val="tx1">
                    <a:lumMod val="95000"/>
                    <a:lumOff val="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18" name="椭圆 17"/>
              <p:cNvSpPr/>
              <p:nvPr>
                <p:custDataLst>
                  <p:tags r:id="rId6"/>
                </p:custDataLst>
              </p:nvPr>
            </p:nvSpPr>
            <p:spPr>
              <a:xfrm>
                <a:off x="4812" y="3254"/>
                <a:ext cx="2093" cy="2093"/>
              </a:xfrm>
              <a:prstGeom prst="ellipse">
                <a:avLst/>
              </a:prstGeom>
              <a:gradFill rotWithShape="0">
                <a:gsLst>
                  <a:gs pos="15000">
                    <a:srgbClr val="7E0C6E">
                      <a:alpha val="0"/>
                    </a:srgbClr>
                  </a:gs>
                  <a:gs pos="100000">
                    <a:srgbClr val="701E5E">
                      <a:alpha val="100000"/>
                      <a:lumMod val="95000"/>
                    </a:srgbClr>
                  </a:gs>
                </a:gsLst>
                <a:lin ang="2700000" scaled="0"/>
              </a:gra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127000" dist="50800" dir="2700000">
                  <a:schemeClr val="bg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195" tIns="36195" rIns="36195" bIns="36195" rtlCol="0" anchor="ctr"/>
              <a:lstStyle/>
              <a:p>
                <a:pPr algn="ctr"/>
                <a:r>
                  <a:rPr lang="en-US" altLang="zh-CN" sz="2800" b="1">
                    <a:latin typeface="方正小标宋简体" panose="02000000000000000000" charset="-122"/>
                    <a:ea typeface="方正小标宋简体" panose="02000000000000000000" charset="-122"/>
                  </a:rPr>
                  <a:t>01</a:t>
                </a:r>
                <a:endParaRPr lang="en-US" altLang="zh-CN" sz="2800" b="1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</p:grpSp>
      <p:grpSp>
        <p:nvGrpSpPr>
          <p:cNvPr id="44" name="组合 43"/>
          <p:cNvGrpSpPr/>
          <p:nvPr>
            <p:custDataLst>
              <p:tags r:id="rId7"/>
            </p:custDataLst>
          </p:nvPr>
        </p:nvGrpSpPr>
        <p:grpSpPr>
          <a:xfrm>
            <a:off x="3347720" y="2124710"/>
            <a:ext cx="2517140" cy="3535045"/>
            <a:chOff x="655" y="3375"/>
            <a:chExt cx="3964" cy="5567"/>
          </a:xfrm>
        </p:grpSpPr>
        <p:grpSp>
          <p:nvGrpSpPr>
            <p:cNvPr id="45" name="组合 44"/>
            <p:cNvGrpSpPr/>
            <p:nvPr/>
          </p:nvGrpSpPr>
          <p:grpSpPr>
            <a:xfrm>
              <a:off x="655" y="3375"/>
              <a:ext cx="3964" cy="5567"/>
              <a:chOff x="8024" y="3480"/>
              <a:chExt cx="8394" cy="4640"/>
            </a:xfrm>
            <a:solidFill>
              <a:schemeClr val="bg1">
                <a:lumMod val="95000"/>
              </a:schemeClr>
            </a:solidFill>
          </p:grpSpPr>
          <p:sp>
            <p:nvSpPr>
              <p:cNvPr id="46" name="圆角矩形 45"/>
              <p:cNvSpPr/>
              <p:nvPr>
                <p:custDataLst>
                  <p:tags r:id="rId8"/>
                </p:custDataLst>
              </p:nvPr>
            </p:nvSpPr>
            <p:spPr>
              <a:xfrm>
                <a:off x="8024" y="3480"/>
                <a:ext cx="8394" cy="4641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76200" dist="50800" dir="2700000" algn="tl" rotWithShape="0">
                  <a:schemeClr val="tx1">
                    <a:lumMod val="85000"/>
                    <a:lumOff val="1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47" name="圆角矩形 46"/>
              <p:cNvSpPr/>
              <p:nvPr>
                <p:custDataLst>
                  <p:tags r:id="rId9"/>
                </p:custDataLst>
              </p:nvPr>
            </p:nvSpPr>
            <p:spPr>
              <a:xfrm>
                <a:off x="8024" y="3480"/>
                <a:ext cx="8394" cy="4641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blurRad="127000" dist="50800" dir="13500000" algn="br" rotWithShape="0">
                  <a:schemeClr val="bg1"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sp>
          <p:nvSpPr>
            <p:cNvPr id="75" name="Rectangle 73"/>
            <p:cNvSpPr/>
            <p:nvPr>
              <p:custDataLst>
                <p:tags r:id="rId10"/>
              </p:custDataLst>
            </p:nvPr>
          </p:nvSpPr>
          <p:spPr>
            <a:xfrm>
              <a:off x="684" y="5720"/>
              <a:ext cx="3846" cy="74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44000" tIns="0" rIns="144000" bIns="0" anchor="t"/>
            <a:p>
              <a:pPr algn="ctr"/>
              <a:r>
                <a:rPr lang="zh-CN" altLang="en-US" sz="2800" b="1" kern="200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项目分工</a:t>
              </a:r>
              <a:endParaRPr lang="zh-CN" altLang="en-US" sz="2800" b="1" kern="20000" spc="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1934" y="3667"/>
              <a:ext cx="1408" cy="1406"/>
              <a:chOff x="4809" y="3254"/>
              <a:chExt cx="2096" cy="2093"/>
            </a:xfrm>
          </p:grpSpPr>
          <p:sp>
            <p:nvSpPr>
              <p:cNvPr id="78" name="椭圆 77"/>
              <p:cNvSpPr/>
              <p:nvPr>
                <p:custDataLst>
                  <p:tags r:id="rId11"/>
                </p:custDataLst>
              </p:nvPr>
            </p:nvSpPr>
            <p:spPr>
              <a:xfrm>
                <a:off x="4809" y="3254"/>
                <a:ext cx="2093" cy="2093"/>
              </a:xfrm>
              <a:prstGeom prst="ellipse">
                <a:avLst/>
              </a:prstGeom>
              <a:solidFill>
                <a:srgbClr val="701E5E"/>
              </a:soli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76200" dist="50800" dir="13500000">
                  <a:schemeClr val="tx1">
                    <a:lumMod val="95000"/>
                    <a:lumOff val="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79" name="椭圆 78"/>
              <p:cNvSpPr/>
              <p:nvPr>
                <p:custDataLst>
                  <p:tags r:id="rId12"/>
                </p:custDataLst>
              </p:nvPr>
            </p:nvSpPr>
            <p:spPr>
              <a:xfrm>
                <a:off x="4812" y="3254"/>
                <a:ext cx="2093" cy="2093"/>
              </a:xfrm>
              <a:prstGeom prst="ellipse">
                <a:avLst/>
              </a:prstGeom>
              <a:gradFill rotWithShape="0">
                <a:gsLst>
                  <a:gs pos="15000">
                    <a:srgbClr val="7E0C6E">
                      <a:alpha val="0"/>
                    </a:srgbClr>
                  </a:gs>
                  <a:gs pos="100000">
                    <a:srgbClr val="701E5E">
                      <a:alpha val="100000"/>
                      <a:lumMod val="95000"/>
                    </a:srgbClr>
                  </a:gs>
                </a:gsLst>
                <a:lin ang="2700000" scaled="0"/>
              </a:gra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127000" dist="50800" dir="2700000">
                  <a:schemeClr val="bg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195" tIns="36195" rIns="36195" bIns="36195" rtlCol="0" anchor="ctr"/>
              <a:p>
                <a:pPr algn="ctr"/>
                <a:r>
                  <a:rPr lang="en-US" altLang="zh-CN" sz="2800" b="1">
                    <a:latin typeface="方正小标宋简体" panose="02000000000000000000" charset="-122"/>
                    <a:ea typeface="方正小标宋简体" panose="02000000000000000000" charset="-122"/>
                  </a:rPr>
                  <a:t>02</a:t>
                </a:r>
                <a:endParaRPr lang="en-US" altLang="zh-CN" sz="2800" b="1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</p:grpSp>
      <p:grpSp>
        <p:nvGrpSpPr>
          <p:cNvPr id="80" name="组合 79"/>
          <p:cNvGrpSpPr/>
          <p:nvPr>
            <p:custDataLst>
              <p:tags r:id="rId13"/>
            </p:custDataLst>
          </p:nvPr>
        </p:nvGrpSpPr>
        <p:grpSpPr>
          <a:xfrm>
            <a:off x="9211310" y="2124710"/>
            <a:ext cx="2517140" cy="3535045"/>
            <a:chOff x="655" y="3375"/>
            <a:chExt cx="3964" cy="5567"/>
          </a:xfrm>
        </p:grpSpPr>
        <p:grpSp>
          <p:nvGrpSpPr>
            <p:cNvPr id="81" name="组合 80"/>
            <p:cNvGrpSpPr/>
            <p:nvPr/>
          </p:nvGrpSpPr>
          <p:grpSpPr>
            <a:xfrm>
              <a:off x="655" y="3375"/>
              <a:ext cx="3964" cy="5567"/>
              <a:chOff x="8024" y="3480"/>
              <a:chExt cx="8394" cy="4640"/>
            </a:xfrm>
            <a:solidFill>
              <a:schemeClr val="bg1">
                <a:lumMod val="95000"/>
              </a:schemeClr>
            </a:solidFill>
          </p:grpSpPr>
          <p:sp>
            <p:nvSpPr>
              <p:cNvPr id="82" name="圆角矩形 81"/>
              <p:cNvSpPr/>
              <p:nvPr>
                <p:custDataLst>
                  <p:tags r:id="rId14"/>
                </p:custDataLst>
              </p:nvPr>
            </p:nvSpPr>
            <p:spPr>
              <a:xfrm>
                <a:off x="8024" y="3480"/>
                <a:ext cx="8394" cy="4641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76200" dist="50800" dir="2700000" algn="tl" rotWithShape="0">
                  <a:schemeClr val="tx1">
                    <a:lumMod val="85000"/>
                    <a:lumOff val="1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83" name="圆角矩形 82"/>
              <p:cNvSpPr/>
              <p:nvPr>
                <p:custDataLst>
                  <p:tags r:id="rId15"/>
                </p:custDataLst>
              </p:nvPr>
            </p:nvSpPr>
            <p:spPr>
              <a:xfrm>
                <a:off x="8024" y="3480"/>
                <a:ext cx="8394" cy="4641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blurRad="127000" dist="50800" dir="13500000" algn="br" rotWithShape="0">
                  <a:schemeClr val="bg1"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sp>
          <p:nvSpPr>
            <p:cNvPr id="84" name="Rectangle 73"/>
            <p:cNvSpPr/>
            <p:nvPr>
              <p:custDataLst>
                <p:tags r:id="rId16"/>
              </p:custDataLst>
            </p:nvPr>
          </p:nvSpPr>
          <p:spPr>
            <a:xfrm>
              <a:off x="695" y="5786"/>
              <a:ext cx="3846" cy="74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44000" tIns="0" rIns="144000" bIns="0" anchor="t"/>
            <a:lstStyle/>
            <a:p>
              <a:pPr algn="ctr"/>
              <a:r>
                <a:rPr lang="zh-CN" altLang="en-US" sz="2800" b="1" kern="200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  <a:endParaRPr lang="zh-CN" altLang="en-US" sz="2800" b="1" kern="20000" spc="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1934" y="3667"/>
              <a:ext cx="1408" cy="1406"/>
              <a:chOff x="4809" y="3254"/>
              <a:chExt cx="2096" cy="2093"/>
            </a:xfrm>
          </p:grpSpPr>
          <p:sp>
            <p:nvSpPr>
              <p:cNvPr id="87" name="椭圆 86"/>
              <p:cNvSpPr/>
              <p:nvPr>
                <p:custDataLst>
                  <p:tags r:id="rId17"/>
                </p:custDataLst>
              </p:nvPr>
            </p:nvSpPr>
            <p:spPr>
              <a:xfrm>
                <a:off x="4809" y="3254"/>
                <a:ext cx="2093" cy="2093"/>
              </a:xfrm>
              <a:prstGeom prst="ellipse">
                <a:avLst/>
              </a:prstGeom>
              <a:solidFill>
                <a:srgbClr val="701E5E"/>
              </a:soli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76200" dist="50800" dir="13500000">
                  <a:schemeClr val="tx1">
                    <a:lumMod val="95000"/>
                    <a:lumOff val="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88" name="椭圆 87"/>
              <p:cNvSpPr/>
              <p:nvPr>
                <p:custDataLst>
                  <p:tags r:id="rId18"/>
                </p:custDataLst>
              </p:nvPr>
            </p:nvSpPr>
            <p:spPr>
              <a:xfrm>
                <a:off x="4812" y="3254"/>
                <a:ext cx="2093" cy="2093"/>
              </a:xfrm>
              <a:prstGeom prst="ellipse">
                <a:avLst/>
              </a:prstGeom>
              <a:gradFill rotWithShape="0">
                <a:gsLst>
                  <a:gs pos="15000">
                    <a:srgbClr val="7E0C6E">
                      <a:alpha val="0"/>
                    </a:srgbClr>
                  </a:gs>
                  <a:gs pos="100000">
                    <a:srgbClr val="701E5E">
                      <a:alpha val="100000"/>
                      <a:lumMod val="95000"/>
                    </a:srgbClr>
                  </a:gs>
                </a:gsLst>
                <a:lin ang="2700000" scaled="0"/>
              </a:gra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127000" dist="50800" dir="2700000">
                  <a:schemeClr val="bg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195" tIns="36195" rIns="36195" bIns="36195" rtlCol="0" anchor="ctr"/>
              <a:lstStyle/>
              <a:p>
                <a:pPr algn="ctr"/>
                <a:r>
                  <a:rPr lang="en-US" altLang="zh-CN" sz="2800" b="1">
                    <a:latin typeface="方正小标宋简体" panose="02000000000000000000" charset="-122"/>
                    <a:ea typeface="方正小标宋简体" panose="02000000000000000000" charset="-122"/>
                  </a:rPr>
                  <a:t>04</a:t>
                </a:r>
                <a:endParaRPr lang="en-US" altLang="zh-CN" sz="2800" b="1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</p:grpSp>
      <p:grpSp>
        <p:nvGrpSpPr>
          <p:cNvPr id="89" name="组合 88"/>
          <p:cNvGrpSpPr/>
          <p:nvPr>
            <p:custDataLst>
              <p:tags r:id="rId19"/>
            </p:custDataLst>
          </p:nvPr>
        </p:nvGrpSpPr>
        <p:grpSpPr>
          <a:xfrm>
            <a:off x="6279515" y="2124710"/>
            <a:ext cx="2517140" cy="3535045"/>
            <a:chOff x="655" y="3375"/>
            <a:chExt cx="3964" cy="5567"/>
          </a:xfrm>
        </p:grpSpPr>
        <p:grpSp>
          <p:nvGrpSpPr>
            <p:cNvPr id="90" name="组合 89"/>
            <p:cNvGrpSpPr/>
            <p:nvPr/>
          </p:nvGrpSpPr>
          <p:grpSpPr>
            <a:xfrm>
              <a:off x="655" y="3375"/>
              <a:ext cx="3964" cy="5567"/>
              <a:chOff x="8024" y="3480"/>
              <a:chExt cx="8394" cy="4640"/>
            </a:xfrm>
            <a:solidFill>
              <a:schemeClr val="bg1">
                <a:lumMod val="95000"/>
              </a:schemeClr>
            </a:solidFill>
          </p:grpSpPr>
          <p:sp>
            <p:nvSpPr>
              <p:cNvPr id="91" name="圆角矩形 90"/>
              <p:cNvSpPr/>
              <p:nvPr>
                <p:custDataLst>
                  <p:tags r:id="rId20"/>
                </p:custDataLst>
              </p:nvPr>
            </p:nvSpPr>
            <p:spPr>
              <a:xfrm>
                <a:off x="8024" y="3480"/>
                <a:ext cx="8394" cy="4641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76200" dist="50800" dir="2700000" algn="tl" rotWithShape="0">
                  <a:schemeClr val="tx1">
                    <a:lumMod val="85000"/>
                    <a:lumOff val="1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92" name="圆角矩形 91"/>
              <p:cNvSpPr/>
              <p:nvPr>
                <p:custDataLst>
                  <p:tags r:id="rId21"/>
                </p:custDataLst>
              </p:nvPr>
            </p:nvSpPr>
            <p:spPr>
              <a:xfrm>
                <a:off x="8024" y="3480"/>
                <a:ext cx="8394" cy="4641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blurRad="127000" dist="50800" dir="13500000" algn="br" rotWithShape="0">
                  <a:schemeClr val="bg1"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sp>
          <p:nvSpPr>
            <p:cNvPr id="93" name="Rectangle 73"/>
            <p:cNvSpPr/>
            <p:nvPr>
              <p:custDataLst>
                <p:tags r:id="rId22"/>
              </p:custDataLst>
            </p:nvPr>
          </p:nvSpPr>
          <p:spPr>
            <a:xfrm>
              <a:off x="773" y="5786"/>
              <a:ext cx="3846" cy="74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44000" tIns="0" rIns="144000" bIns="0" anchor="t"/>
            <a:lstStyle/>
            <a:p>
              <a:pPr algn="ctr"/>
              <a:r>
                <a:rPr lang="zh-CN" altLang="en-US" sz="2800" b="1" kern="2000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zh-CN" altLang="en-US" sz="2800" b="1" kern="20000" spc="1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1934" y="3667"/>
              <a:ext cx="1408" cy="1406"/>
              <a:chOff x="4809" y="3254"/>
              <a:chExt cx="2096" cy="2093"/>
            </a:xfrm>
          </p:grpSpPr>
          <p:sp>
            <p:nvSpPr>
              <p:cNvPr id="96" name="椭圆 95"/>
              <p:cNvSpPr/>
              <p:nvPr>
                <p:custDataLst>
                  <p:tags r:id="rId23"/>
                </p:custDataLst>
              </p:nvPr>
            </p:nvSpPr>
            <p:spPr>
              <a:xfrm>
                <a:off x="4809" y="3254"/>
                <a:ext cx="2093" cy="2093"/>
              </a:xfrm>
              <a:prstGeom prst="ellipse">
                <a:avLst/>
              </a:prstGeom>
              <a:solidFill>
                <a:srgbClr val="701E5E"/>
              </a:soli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76200" dist="50800" dir="13500000">
                  <a:schemeClr val="tx1">
                    <a:lumMod val="95000"/>
                    <a:lumOff val="5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97" name="椭圆 96"/>
              <p:cNvSpPr/>
              <p:nvPr>
                <p:custDataLst>
                  <p:tags r:id="rId24"/>
                </p:custDataLst>
              </p:nvPr>
            </p:nvSpPr>
            <p:spPr>
              <a:xfrm>
                <a:off x="4812" y="3254"/>
                <a:ext cx="2093" cy="2093"/>
              </a:xfrm>
              <a:prstGeom prst="ellipse">
                <a:avLst/>
              </a:prstGeom>
              <a:gradFill rotWithShape="0">
                <a:gsLst>
                  <a:gs pos="15000">
                    <a:srgbClr val="7E0C6E">
                      <a:alpha val="0"/>
                    </a:srgbClr>
                  </a:gs>
                  <a:gs pos="100000">
                    <a:srgbClr val="701E5E">
                      <a:alpha val="100000"/>
                      <a:lumMod val="95000"/>
                    </a:srgbClr>
                  </a:gs>
                </a:gsLst>
                <a:lin ang="2700000" scaled="0"/>
              </a:gra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127000" dist="50800" dir="2700000">
                  <a:schemeClr val="bg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195" tIns="36195" rIns="36195" bIns="36195" rtlCol="0" anchor="ctr"/>
              <a:lstStyle/>
              <a:p>
                <a:pPr algn="ctr"/>
                <a:r>
                  <a:rPr lang="en-US" altLang="zh-CN" sz="2800" b="1">
                    <a:latin typeface="方正小标宋简体" panose="02000000000000000000" charset="-122"/>
                    <a:ea typeface="方正小标宋简体" panose="02000000000000000000" charset="-122"/>
                  </a:rPr>
                  <a:t>03</a:t>
                </a:r>
                <a:endParaRPr lang="en-US" altLang="zh-CN" sz="2800" b="1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</p:grpSp>
    </p:spTree>
    <p:custDataLst>
      <p:tags r:id="rId2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>
            <p:custDataLst>
              <p:tags r:id="rId1"/>
            </p:custDataLst>
          </p:nvPr>
        </p:nvSpPr>
        <p:spPr>
          <a:xfrm>
            <a:off x="7370155" y="106997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椭圆 27"/>
          <p:cNvSpPr/>
          <p:nvPr>
            <p:custDataLst>
              <p:tags r:id="rId2"/>
            </p:custDataLst>
          </p:nvPr>
        </p:nvSpPr>
        <p:spPr>
          <a:xfrm>
            <a:off x="7658406" y="1252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8356152" y="1333595"/>
            <a:ext cx="1862455" cy="604520"/>
            <a:chOff x="8641426" y="1415256"/>
            <a:chExt cx="1862455" cy="604520"/>
          </a:xfrm>
        </p:grpSpPr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界面设计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658406" y="1833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页面分为留言展示区与留言填写区，布局简洁，交互清晰。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任意形状 97"/>
          <p:cNvSpPr/>
          <p:nvPr>
            <p:custDataLst>
              <p:tags r:id="rId6"/>
            </p:custDataLst>
          </p:nvPr>
        </p:nvSpPr>
        <p:spPr>
          <a:xfrm>
            <a:off x="7369520" y="2873231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0" name="任意形状 109"/>
          <p:cNvSpPr/>
          <p:nvPr>
            <p:custDataLst>
              <p:tags r:id="rId7"/>
            </p:custDataLst>
          </p:nvPr>
        </p:nvSpPr>
        <p:spPr>
          <a:xfrm>
            <a:off x="7370155" y="470442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24" name="直线连接符 12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8"/>
            </p:custDataLst>
          </p:nvPr>
        </p:nvSpPr>
        <p:spPr>
          <a:xfrm>
            <a:off x="7620306" y="2993404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8318052" y="3074130"/>
            <a:ext cx="1862455" cy="604520"/>
            <a:chOff x="8641426" y="1415256"/>
            <a:chExt cx="1862455" cy="604520"/>
          </a:xfrm>
        </p:grpSpPr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功能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7620306" y="3573904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用户登录后可发布留言，未登录用户将引导至登录界面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590461" y="4808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288207" y="4889595"/>
            <a:ext cx="2709545" cy="604520"/>
            <a:chOff x="8641426" y="1415256"/>
            <a:chExt cx="2709545" cy="604520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8641426" y="1415256"/>
              <a:ext cx="270954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界面意义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590461" y="5389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增强用户互动交流，提升网站参与感与用户体验，增强用户的认同感的自豪感。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小李PPT1"/>
          <p:cNvSpPr txBox="1"/>
          <p:nvPr/>
        </p:nvSpPr>
        <p:spPr>
          <a:xfrm>
            <a:off x="363836" y="244861"/>
            <a:ext cx="4123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三、项目展示—留言部分</a:t>
            </a:r>
            <a:endParaRPr kumimoji="0" lang="zh-CN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130" y="979805"/>
            <a:ext cx="6704965" cy="3644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255" y="4254500"/>
            <a:ext cx="6339840" cy="227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>
            <p:custDataLst>
              <p:tags r:id="rId1"/>
            </p:custDataLst>
          </p:nvPr>
        </p:nvSpPr>
        <p:spPr>
          <a:xfrm>
            <a:off x="7370155" y="106997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b="1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椭圆 27"/>
          <p:cNvSpPr/>
          <p:nvPr>
            <p:custDataLst>
              <p:tags r:id="rId2"/>
            </p:custDataLst>
          </p:nvPr>
        </p:nvSpPr>
        <p:spPr>
          <a:xfrm>
            <a:off x="7658406" y="1252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kumimoji="1" lang="en-US" altLang="zh-CN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8356152" y="1333595"/>
            <a:ext cx="1862455" cy="604520"/>
            <a:chOff x="8641426" y="1415256"/>
            <a:chExt cx="1862455" cy="604520"/>
          </a:xfrm>
        </p:grpSpPr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界面设计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658406" y="1833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采用列表形式展示下载内容，区分团队作业与个人作业。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任意形状 97"/>
          <p:cNvSpPr/>
          <p:nvPr>
            <p:custDataLst>
              <p:tags r:id="rId6"/>
            </p:custDataLst>
          </p:nvPr>
        </p:nvSpPr>
        <p:spPr>
          <a:xfrm>
            <a:off x="7369520" y="2873231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b="1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0" name="任意形状 109"/>
          <p:cNvSpPr/>
          <p:nvPr>
            <p:custDataLst>
              <p:tags r:id="rId7"/>
            </p:custDataLst>
          </p:nvPr>
        </p:nvSpPr>
        <p:spPr>
          <a:xfrm>
            <a:off x="7370155" y="470442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b="1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24" name="直线连接符 12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8"/>
            </p:custDataLst>
          </p:nvPr>
        </p:nvSpPr>
        <p:spPr>
          <a:xfrm>
            <a:off x="7620306" y="2993404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1" lang="en-US" altLang="zh-CN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8318052" y="3074130"/>
            <a:ext cx="1862455" cy="604520"/>
            <a:chOff x="8641426" y="1415256"/>
            <a:chExt cx="1862455" cy="604520"/>
          </a:xfrm>
        </p:grpSpPr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功能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7620306" y="3573904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点进即可跳转至对应的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Github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仓库界面，可以进行下载。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590461" y="4808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1" lang="en-US" altLang="zh-CN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288207" y="4889595"/>
            <a:ext cx="2709545" cy="604520"/>
            <a:chOff x="8641426" y="1415256"/>
            <a:chExt cx="2709545" cy="604520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8641426" y="1415256"/>
              <a:ext cx="270954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界面意义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590461" y="5389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提供个人作业和团队作业的下载链接。集中提供作业下载入口，方便查看成果。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小李PPT1"/>
          <p:cNvSpPr txBox="1"/>
          <p:nvPr/>
        </p:nvSpPr>
        <p:spPr>
          <a:xfrm>
            <a:off x="363836" y="244861"/>
            <a:ext cx="48342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三、项目展示—作业下载部分</a:t>
            </a:r>
            <a:endParaRPr kumimoji="0" lang="zh-CN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3855" y="1470660"/>
            <a:ext cx="6875780" cy="3635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>
            <p:custDataLst>
              <p:tags r:id="rId1"/>
            </p:custDataLst>
          </p:nvPr>
        </p:nvSpPr>
        <p:spPr>
          <a:xfrm>
            <a:off x="7370155" y="106997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椭圆 27"/>
          <p:cNvSpPr/>
          <p:nvPr>
            <p:custDataLst>
              <p:tags r:id="rId2"/>
            </p:custDataLst>
          </p:nvPr>
        </p:nvSpPr>
        <p:spPr>
          <a:xfrm>
            <a:off x="7658406" y="1252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8356152" y="1333595"/>
            <a:ext cx="1862455" cy="604520"/>
            <a:chOff x="8641426" y="1415256"/>
            <a:chExt cx="1862455" cy="604520"/>
          </a:xfrm>
        </p:grpSpPr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界面设计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658406" y="1833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采用简洁的登录与注册表单设计，界面规范统一。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任意形状 97"/>
          <p:cNvSpPr/>
          <p:nvPr>
            <p:custDataLst>
              <p:tags r:id="rId6"/>
            </p:custDataLst>
          </p:nvPr>
        </p:nvSpPr>
        <p:spPr>
          <a:xfrm>
            <a:off x="7369520" y="2873231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0" name="任意形状 109"/>
          <p:cNvSpPr/>
          <p:nvPr>
            <p:custDataLst>
              <p:tags r:id="rId7"/>
            </p:custDataLst>
          </p:nvPr>
        </p:nvSpPr>
        <p:spPr>
          <a:xfrm>
            <a:off x="7370155" y="470442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24" name="直线连接符 12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8"/>
            </p:custDataLst>
          </p:nvPr>
        </p:nvSpPr>
        <p:spPr>
          <a:xfrm>
            <a:off x="7620306" y="2993404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8318052" y="3074130"/>
            <a:ext cx="1862455" cy="604520"/>
            <a:chOff x="8641426" y="1415256"/>
            <a:chExt cx="1862455" cy="604520"/>
          </a:xfrm>
        </p:grpSpPr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功能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7620306" y="3485639"/>
            <a:ext cx="3869387" cy="10604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输入用户名、邮箱和密码即可注册。注册后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输入用户名和密码即可登录。还提供后台管理登录（需是管理员账号）。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590461" y="4808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288207" y="4889595"/>
            <a:ext cx="2709545" cy="604520"/>
            <a:chOff x="8641426" y="1415256"/>
            <a:chExt cx="2709545" cy="604520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8641426" y="1415256"/>
              <a:ext cx="270954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界面意义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590461" y="5389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实现用户身份管理，为网站功能与权限控制提供基础。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小李PPT1"/>
          <p:cNvSpPr txBox="1"/>
          <p:nvPr/>
        </p:nvSpPr>
        <p:spPr>
          <a:xfrm>
            <a:off x="363836" y="244861"/>
            <a:ext cx="51898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三、项目展示—登录与注册部分</a:t>
            </a:r>
            <a:endParaRPr kumimoji="0" lang="zh-CN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3855" y="885190"/>
            <a:ext cx="6527800" cy="3549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855" y="3679190"/>
            <a:ext cx="5765800" cy="313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13"/>
          <p:cNvSpPr/>
          <p:nvPr>
            <p:custDataLst>
              <p:tags r:id="rId1"/>
            </p:custDataLst>
          </p:nvPr>
        </p:nvSpPr>
        <p:spPr>
          <a:xfrm>
            <a:off x="7370155" y="106997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8" name="椭圆 27"/>
          <p:cNvSpPr/>
          <p:nvPr>
            <p:custDataLst>
              <p:tags r:id="rId2"/>
            </p:custDataLst>
          </p:nvPr>
        </p:nvSpPr>
        <p:spPr>
          <a:xfrm>
            <a:off x="7658406" y="1252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8356152" y="1333595"/>
            <a:ext cx="1862455" cy="604520"/>
            <a:chOff x="8641426" y="1415256"/>
            <a:chExt cx="1862455" cy="604520"/>
          </a:xfrm>
        </p:grpSpPr>
        <p:sp>
          <p:nvSpPr>
            <p:cNvPr id="31" name="文本框 30"/>
            <p:cNvSpPr txBox="1"/>
            <p:nvPr>
              <p:custDataLst>
                <p:tags r:id="rId4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界面设计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658406" y="1833369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管理员后台界面，有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仪表盘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”“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内容管理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”“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互动管理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”“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系统管理</a:t>
            </a:r>
            <a:r>
              <a:rPr lang="en-US" alt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几个部分。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任意形状 97"/>
          <p:cNvSpPr/>
          <p:nvPr>
            <p:custDataLst>
              <p:tags r:id="rId6"/>
            </p:custDataLst>
          </p:nvPr>
        </p:nvSpPr>
        <p:spPr>
          <a:xfrm>
            <a:off x="7369520" y="2873231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0" name="任意形状 109"/>
          <p:cNvSpPr/>
          <p:nvPr>
            <p:custDataLst>
              <p:tags r:id="rId7"/>
            </p:custDataLst>
          </p:nvPr>
        </p:nvSpPr>
        <p:spPr>
          <a:xfrm>
            <a:off x="7370155" y="4704426"/>
            <a:ext cx="4393359" cy="1672589"/>
          </a:xfrm>
          <a:custGeom>
            <a:avLst/>
            <a:gdLst>
              <a:gd name="connsiteX0" fmla="*/ 0 w 3657600"/>
              <a:gd name="connsiteY0" fmla="*/ 0 h 1672589"/>
              <a:gd name="connsiteX1" fmla="*/ 3657600 w 3657600"/>
              <a:gd name="connsiteY1" fmla="*/ 0 h 1672589"/>
              <a:gd name="connsiteX2" fmla="*/ 3657600 w 3657600"/>
              <a:gd name="connsiteY2" fmla="*/ 1672590 h 1672589"/>
              <a:gd name="connsiteX3" fmla="*/ 0 w 3657600"/>
              <a:gd name="connsiteY3" fmla="*/ 1672590 h 167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1672589">
                <a:moveTo>
                  <a:pt x="0" y="0"/>
                </a:moveTo>
                <a:lnTo>
                  <a:pt x="3657600" y="0"/>
                </a:lnTo>
                <a:lnTo>
                  <a:pt x="3657600" y="1672590"/>
                </a:lnTo>
                <a:lnTo>
                  <a:pt x="0" y="167259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cxnSp>
        <p:nvCxnSpPr>
          <p:cNvPr id="124" name="直线连接符 12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>
            <p:custDataLst>
              <p:tags r:id="rId8"/>
            </p:custDataLst>
          </p:nvPr>
        </p:nvSpPr>
        <p:spPr>
          <a:xfrm>
            <a:off x="7620306" y="2993404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B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8318052" y="3074130"/>
            <a:ext cx="1862455" cy="604520"/>
            <a:chOff x="8641426" y="1415256"/>
            <a:chExt cx="1862455" cy="604520"/>
          </a:xfrm>
        </p:grpSpPr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8641426" y="1415256"/>
              <a:ext cx="186245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功能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7620306" y="3573904"/>
            <a:ext cx="3869387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可以更改、发布或删除用户信息和前台各种信息，包括留言寄语等等。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12"/>
            </p:custDataLst>
          </p:nvPr>
        </p:nvSpPr>
        <p:spPr>
          <a:xfrm>
            <a:off x="7590461" y="4808869"/>
            <a:ext cx="581901" cy="581901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accent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</a:t>
            </a:r>
            <a:endParaRPr kumimoji="1" lang="zh-CN" altLang="en-US" sz="2000" b="1" dirty="0">
              <a:solidFill>
                <a:schemeClr val="accent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288207" y="4814665"/>
            <a:ext cx="2709545" cy="604520"/>
            <a:chOff x="8641426" y="1415256"/>
            <a:chExt cx="2709545" cy="604520"/>
          </a:xfrm>
        </p:grpSpPr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8641426" y="1415256"/>
              <a:ext cx="2709545" cy="6045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ibaba PuHuiTi" pitchFamily="18" charset="-122"/>
                </a:rPr>
                <a:t>界面意义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679526" y="1552436"/>
              <a:ext cx="3098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7620000" y="5283200"/>
            <a:ext cx="4005580" cy="10941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zh-CN" altLang="en-US" sz="14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为网站运行提供后台支撑，保障内容维护与系统管理。避免直接操作数据库，提升网页管理的便捷度。</a:t>
            </a:r>
            <a:endParaRPr lang="zh-CN" altLang="en-US" sz="14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小李PPT1"/>
          <p:cNvSpPr txBox="1"/>
          <p:nvPr/>
        </p:nvSpPr>
        <p:spPr>
          <a:xfrm>
            <a:off x="363836" y="244861"/>
            <a:ext cx="4123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三、项目展示—后台界面</a:t>
            </a:r>
            <a:endParaRPr kumimoji="0" lang="zh-CN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libaba PuHuiTi" pitchFamily="18" charset="-122"/>
              <a:ea typeface="Alibaba PuHuiTi" pitchFamily="18" charset="-122"/>
              <a:cs typeface="Alibaba PuHuiTi" pitchFamily="18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660" y="1097915"/>
            <a:ext cx="6825615" cy="3710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0670" y="4946650"/>
            <a:ext cx="2205990" cy="11995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6660" y="4946650"/>
            <a:ext cx="2366645" cy="12865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53305" y="4946650"/>
            <a:ext cx="2340610" cy="1271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2996" y="1046480"/>
            <a:ext cx="7326007" cy="4602774"/>
            <a:chOff x="2432996" y="1046480"/>
            <a:chExt cx="7326007" cy="4602774"/>
          </a:xfrm>
        </p:grpSpPr>
        <p:grpSp>
          <p:nvGrpSpPr>
            <p:cNvPr id="14" name="组合 13"/>
            <p:cNvGrpSpPr/>
            <p:nvPr/>
          </p:nvGrpSpPr>
          <p:grpSpPr>
            <a:xfrm>
              <a:off x="2432996" y="1046480"/>
              <a:ext cx="7326007" cy="4602774"/>
              <a:chOff x="4808" y="3254"/>
              <a:chExt cx="2094" cy="2093"/>
            </a:xfrm>
            <a:solidFill>
              <a:srgbClr val="E5CEE2"/>
            </a:solidFill>
          </p:grpSpPr>
          <p:sp>
            <p:nvSpPr>
              <p:cNvPr id="15" name="圆角矩形 14"/>
              <p:cNvSpPr/>
              <p:nvPr/>
            </p:nvSpPr>
            <p:spPr>
              <a:xfrm>
                <a:off x="4809" y="3254"/>
                <a:ext cx="2093" cy="2093"/>
              </a:xfrm>
              <a:prstGeom prst="roundRect">
                <a:avLst>
                  <a:gd name="adj" fmla="val 8048"/>
                </a:avLst>
              </a:prstGeom>
              <a:solidFill>
                <a:srgbClr val="701E5E"/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innerShdw blurRad="127000" dist="63500" dir="135000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4808" y="3254"/>
                <a:ext cx="2093" cy="2093"/>
              </a:xfrm>
              <a:prstGeom prst="roundRect">
                <a:avLst>
                  <a:gd name="adj" fmla="val 7841"/>
                </a:avLst>
              </a:prstGeom>
              <a:gradFill rotWithShape="0">
                <a:gsLst>
                  <a:gs pos="15000">
                    <a:srgbClr val="701E5E">
                      <a:alpha val="0"/>
                    </a:srgbClr>
                  </a:gs>
                  <a:gs pos="100000">
                    <a:srgbClr val="6A1D59">
                      <a:lumMod val="95000"/>
                    </a:srgbClr>
                  </a:gs>
                </a:gsLst>
                <a:lin ang="2700000" scaled="0"/>
              </a:gradFill>
              <a:ln>
                <a:solidFill>
                  <a:schemeClr val="bg1">
                    <a:alpha val="80000"/>
                  </a:schemeClr>
                </a:solidFill>
              </a:ln>
              <a:effectLst>
                <a:innerShdw blurRad="127000" dist="63500" dir="2700000">
                  <a:schemeClr val="bg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746212" y="1343660"/>
              <a:ext cx="6698778" cy="4006622"/>
              <a:chOff x="8023" y="3480"/>
              <a:chExt cx="8395" cy="4641"/>
            </a:xfrm>
            <a:solidFill>
              <a:srgbClr val="E5CEE2"/>
            </a:solidFill>
          </p:grpSpPr>
          <p:sp>
            <p:nvSpPr>
              <p:cNvPr id="18" name="圆角矩形 17"/>
              <p:cNvSpPr/>
              <p:nvPr/>
            </p:nvSpPr>
            <p:spPr>
              <a:xfrm>
                <a:off x="8024" y="3480"/>
                <a:ext cx="8394" cy="4641"/>
              </a:xfrm>
              <a:prstGeom prst="roundRect">
                <a:avLst>
                  <a:gd name="adj" fmla="val 729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outerShdw blurRad="152400" dist="76200" dir="2700000" algn="tl" rotWithShape="0">
                  <a:schemeClr val="tx1">
                    <a:lumMod val="85000"/>
                    <a:lumOff val="1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8023" y="3480"/>
                <a:ext cx="8394" cy="4641"/>
              </a:xfrm>
              <a:prstGeom prst="roundRect">
                <a:avLst>
                  <a:gd name="adj" fmla="val 729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outerShdw blurRad="127000" dist="63500" dir="13500000" algn="br" rotWithShape="0">
                  <a:schemeClr val="bg1">
                    <a:alpha val="6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40" name="文本框 47"/>
          <p:cNvSpPr txBox="1"/>
          <p:nvPr/>
        </p:nvSpPr>
        <p:spPr>
          <a:xfrm>
            <a:off x="3214053" y="3353435"/>
            <a:ext cx="5762625" cy="11068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600" b="1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zh-CN" altLang="en-US" sz="6600" b="1">
              <a:solidFill>
                <a:srgbClr val="701E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41" name="文本框 48"/>
          <p:cNvSpPr txBox="1"/>
          <p:nvPr/>
        </p:nvSpPr>
        <p:spPr>
          <a:xfrm>
            <a:off x="3558540" y="1963420"/>
            <a:ext cx="5073650" cy="11068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6600" b="1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第四部分</a:t>
            </a:r>
            <a:endParaRPr lang="zh-CN" altLang="en-US" sz="6600" b="1">
              <a:solidFill>
                <a:srgbClr val="701E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2436495" y="5996305"/>
            <a:ext cx="7322820" cy="278130"/>
            <a:chOff x="4809" y="3254"/>
            <a:chExt cx="2093" cy="2093"/>
          </a:xfrm>
          <a:solidFill>
            <a:schemeClr val="bg1"/>
          </a:solidFill>
        </p:grpSpPr>
        <p:sp>
          <p:nvSpPr>
            <p:cNvPr id="30" name="圆角矩形 29"/>
            <p:cNvSpPr/>
            <p:nvPr/>
          </p:nvSpPr>
          <p:spPr>
            <a:xfrm>
              <a:off x="4809" y="3254"/>
              <a:ext cx="2093" cy="2093"/>
            </a:xfrm>
            <a:prstGeom prst="roundRect">
              <a:avLst>
                <a:gd name="adj" fmla="val 50000"/>
              </a:avLst>
            </a:prstGeom>
            <a:solidFill>
              <a:srgbClr val="D296BF"/>
            </a:solidFill>
            <a:ln>
              <a:solidFill>
                <a:schemeClr val="bg1">
                  <a:alpha val="30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809" y="3254"/>
              <a:ext cx="2093" cy="2093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90000">
                  <a:schemeClr val="bg1">
                    <a:lumMod val="85000"/>
                  </a:schemeClr>
                </a:gs>
                <a:gs pos="50000">
                  <a:schemeClr val="bg1">
                    <a:alpha val="0"/>
                  </a:schemeClr>
                </a:gs>
              </a:gsLst>
              <a:lin ang="0" scaled="0"/>
            </a:gradFill>
            <a:ln>
              <a:solidFill>
                <a:schemeClr val="bg1">
                  <a:alpha val="30000"/>
                </a:schemeClr>
              </a:solidFill>
            </a:ln>
            <a:effectLst>
              <a:innerShdw blurRad="101600" dist="50800" dir="2700000">
                <a:schemeClr val="bg1"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 rot="0">
            <a:off x="8024400" y="5914390"/>
            <a:ext cx="436880" cy="436880"/>
            <a:chOff x="5871" y="9314"/>
            <a:chExt cx="688" cy="688"/>
          </a:xfrm>
        </p:grpSpPr>
        <p:grpSp>
          <p:nvGrpSpPr>
            <p:cNvPr id="26" name="组合 25"/>
            <p:cNvGrpSpPr/>
            <p:nvPr/>
          </p:nvGrpSpPr>
          <p:grpSpPr>
            <a:xfrm rot="0">
              <a:off x="5871" y="9322"/>
              <a:ext cx="680" cy="680"/>
              <a:chOff x="8024" y="3480"/>
              <a:chExt cx="8394" cy="464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8024" y="3480"/>
                <a:ext cx="8394" cy="4641"/>
              </a:xfrm>
              <a:prstGeom prst="ellipse">
                <a:avLst/>
              </a:prstGeom>
              <a:solidFill>
                <a:srgbClr val="701E5E"/>
              </a:solidFill>
              <a:ln>
                <a:noFill/>
              </a:ln>
              <a:effectLst>
                <a:outerShdw blurRad="76200" dist="50800" dir="2700000" algn="tl" rotWithShape="0">
                  <a:schemeClr val="tx1">
                    <a:lumMod val="85000"/>
                    <a:lumOff val="1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8024" y="3480"/>
                <a:ext cx="8394" cy="4641"/>
              </a:xfrm>
              <a:prstGeom prst="ellipse">
                <a:avLst/>
              </a:prstGeom>
              <a:solidFill>
                <a:srgbClr val="701E5E"/>
              </a:solidFill>
              <a:ln>
                <a:noFill/>
              </a:ln>
              <a:effectLst>
                <a:outerShdw blurRad="114300" dist="63500" dir="13500000" algn="br" rotWithShape="0">
                  <a:schemeClr val="bg1">
                    <a:alpha val="7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" name="图片 6" descr="1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5879" y="9314"/>
              <a:ext cx="680" cy="680"/>
            </a:xfrm>
            <a:prstGeom prst="ellipse">
              <a:avLst/>
            </a:prstGeom>
          </p:spPr>
        </p:pic>
      </p:grp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551815" y="4123055"/>
            <a:ext cx="11111865" cy="2300605"/>
            <a:chOff x="849" y="7112"/>
            <a:chExt cx="17509" cy="2880"/>
          </a:xfrm>
        </p:grpSpPr>
        <p:sp>
          <p:nvSpPr>
            <p:cNvPr id="6" name="圆角矩形 5"/>
            <p:cNvSpPr/>
            <p:nvPr>
              <p:custDataLst>
                <p:tags r:id="rId2"/>
              </p:custDataLst>
            </p:nvPr>
          </p:nvSpPr>
          <p:spPr>
            <a:xfrm>
              <a:off x="858" y="7112"/>
              <a:ext cx="17501" cy="2881"/>
            </a:xfrm>
            <a:prstGeom prst="roundRect">
              <a:avLst>
                <a:gd name="adj" fmla="val 12106"/>
              </a:avLst>
            </a:prstGeom>
            <a:solidFill>
              <a:srgbClr val="701E5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>
              <p:custDataLst>
                <p:tags r:id="rId3"/>
              </p:custDataLst>
            </p:nvPr>
          </p:nvSpPr>
          <p:spPr>
            <a:xfrm>
              <a:off x="849" y="7112"/>
              <a:ext cx="17501" cy="2881"/>
            </a:xfrm>
            <a:prstGeom prst="roundRect">
              <a:avLst>
                <a:gd name="adj" fmla="val 12106"/>
              </a:avLst>
            </a:prstGeom>
            <a:solidFill>
              <a:srgbClr val="701E5E"/>
            </a:solidFill>
            <a:ln>
              <a:noFill/>
            </a:ln>
            <a:effectLst>
              <a:outerShdw blurRad="152400" dist="38100" dir="10800000" algn="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>
            <a:off x="551180" y="2496820"/>
            <a:ext cx="11112500" cy="2209165"/>
            <a:chOff x="858" y="4531"/>
            <a:chExt cx="17500" cy="2880"/>
          </a:xfrm>
          <a:solidFill>
            <a:schemeClr val="bg1">
              <a:lumMod val="85000"/>
            </a:schemeClr>
          </a:solidFill>
        </p:grpSpPr>
        <p:sp>
          <p:nvSpPr>
            <p:cNvPr id="5" name="圆角矩形 4"/>
            <p:cNvSpPr/>
            <p:nvPr>
              <p:custDataLst>
                <p:tags r:id="rId5"/>
              </p:custDataLst>
            </p:nvPr>
          </p:nvSpPr>
          <p:spPr>
            <a:xfrm>
              <a:off x="858" y="4531"/>
              <a:ext cx="17501" cy="2881"/>
            </a:xfrm>
            <a:prstGeom prst="roundRect">
              <a:avLst>
                <a:gd name="adj" fmla="val 1210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>
              <p:custDataLst>
                <p:tags r:id="rId6"/>
              </p:custDataLst>
            </p:nvPr>
          </p:nvSpPr>
          <p:spPr>
            <a:xfrm>
              <a:off x="858" y="4531"/>
              <a:ext cx="17501" cy="2881"/>
            </a:xfrm>
            <a:prstGeom prst="roundRect">
              <a:avLst>
                <a:gd name="adj" fmla="val 12106"/>
              </a:avLst>
            </a:prstGeom>
            <a:grpFill/>
            <a:ln>
              <a:noFill/>
            </a:ln>
            <a:effectLst>
              <a:outerShdw blurRad="50800" dist="38100" dir="10800000" algn="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>
            <p:custDataLst>
              <p:tags r:id="rId7"/>
            </p:custDataLst>
          </p:nvPr>
        </p:nvGrpSpPr>
        <p:grpSpPr>
          <a:xfrm>
            <a:off x="551815" y="1238250"/>
            <a:ext cx="11112500" cy="1828800"/>
            <a:chOff x="859" y="1950"/>
            <a:chExt cx="17500" cy="2880"/>
          </a:xfrm>
          <a:solidFill>
            <a:schemeClr val="bg1">
              <a:lumMod val="95000"/>
            </a:schemeClr>
          </a:solidFill>
        </p:grpSpPr>
        <p:sp>
          <p:nvSpPr>
            <p:cNvPr id="4" name="同侧圆角矩形 3"/>
            <p:cNvSpPr/>
            <p:nvPr>
              <p:custDataLst>
                <p:tags r:id="rId8"/>
              </p:custDataLst>
            </p:nvPr>
          </p:nvSpPr>
          <p:spPr>
            <a:xfrm flipV="1">
              <a:off x="859" y="1950"/>
              <a:ext cx="17501" cy="2881"/>
            </a:xfrm>
            <a:prstGeom prst="round2Same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同侧圆角矩形 8"/>
            <p:cNvSpPr/>
            <p:nvPr>
              <p:custDataLst>
                <p:tags r:id="rId9"/>
              </p:custDataLst>
            </p:nvPr>
          </p:nvSpPr>
          <p:spPr>
            <a:xfrm flipV="1">
              <a:off x="859" y="1950"/>
              <a:ext cx="17501" cy="2881"/>
            </a:xfrm>
            <a:prstGeom prst="round2SameRect">
              <a:avLst/>
            </a:prstGeom>
            <a:grpFill/>
            <a:ln>
              <a:noFill/>
            </a:ln>
            <a:effectLst>
              <a:outerShdw blurRad="127000" dist="38100" dir="13500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>
            <p:custDataLst>
              <p:tags r:id="rId10"/>
            </p:custDataLst>
          </p:nvPr>
        </p:nvGrpSpPr>
        <p:grpSpPr>
          <a:xfrm>
            <a:off x="1954530" y="1357392"/>
            <a:ext cx="9646285" cy="1706419"/>
            <a:chOff x="3477" y="3898"/>
            <a:chExt cx="15191" cy="2687"/>
          </a:xfrm>
        </p:grpSpPr>
        <p:sp>
          <p:nvSpPr>
            <p:cNvPr id="10263" name="333333"/>
            <p:cNvSpPr txBox="1"/>
            <p:nvPr>
              <p:custDataLst>
                <p:tags r:id="rId11"/>
              </p:custDataLst>
            </p:nvPr>
          </p:nvSpPr>
          <p:spPr>
            <a:xfrm>
              <a:off x="3520" y="3898"/>
              <a:ext cx="629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项目实现与技术应用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1111"/>
            <p:cNvSpPr txBox="1"/>
            <p:nvPr>
              <p:custDataLst>
                <p:tags r:id="rId12"/>
              </p:custDataLst>
            </p:nvPr>
          </p:nvSpPr>
          <p:spPr>
            <a:xfrm>
              <a:off x="3477" y="4478"/>
              <a:ext cx="15191" cy="21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本次期末作业围绕</a:t>
              </a:r>
              <a:r>
                <a:rPr lang="en-US" altLang="zh-CN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“</a:t>
              </a:r>
              <a:r>
                <a:rPr lang="zh-CN" altLang="en-US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抗战胜利</a:t>
              </a:r>
              <a:r>
                <a:rPr lang="en-US" altLang="zh-CN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80</a:t>
              </a:r>
              <a:r>
                <a:rPr lang="zh-CN" altLang="en-US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周年</a:t>
              </a:r>
              <a:r>
                <a:rPr lang="en-US" altLang="zh-CN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”</a:t>
              </a:r>
              <a:r>
                <a:rPr lang="zh-CN" altLang="en-US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主题，基于</a:t>
              </a:r>
              <a:r>
                <a:rPr lang="en-US" altLang="zh-CN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 Yii2 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框架</a:t>
              </a:r>
              <a:r>
                <a:rPr lang="zh-CN" altLang="en-US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完成了一个纪念类网站的整体搭建，涵盖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数据库设计、模型与控制器编写以及前端页面展示等内容</a:t>
              </a:r>
              <a:r>
                <a:rPr lang="zh-CN" altLang="en-US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，实现了数据驱动的动态网页开发。</a:t>
              </a:r>
              <a:endPara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1913890" y="3294144"/>
            <a:ext cx="9750425" cy="1282831"/>
            <a:chOff x="3448" y="3922"/>
            <a:chExt cx="15355" cy="2020"/>
          </a:xfrm>
        </p:grpSpPr>
        <p:sp>
          <p:nvSpPr>
            <p:cNvPr id="14" name="333333"/>
            <p:cNvSpPr txBox="1"/>
            <p:nvPr>
              <p:custDataLst>
                <p:tags r:id="rId14"/>
              </p:custDataLst>
            </p:nvPr>
          </p:nvSpPr>
          <p:spPr>
            <a:xfrm>
              <a:off x="3448" y="3922"/>
              <a:ext cx="614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功能设计与页面呈现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1111"/>
            <p:cNvSpPr txBox="1"/>
            <p:nvPr>
              <p:custDataLst>
                <p:tags r:id="rId15"/>
              </p:custDataLst>
            </p:nvPr>
          </p:nvSpPr>
          <p:spPr>
            <a:xfrm>
              <a:off x="3474" y="4490"/>
              <a:ext cx="15329" cy="1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网站按照内容主题划分为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英烈人物、重大战役、历史时间轴和纪念场馆等模块</a:t>
              </a:r>
              <a:r>
                <a:rPr lang="zh-CN" altLang="en-US" b="1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，结构清晰、层次分明，并在开发过程中不断优化页面布局与样式，提升了整体的可读性与用户体验。</a:t>
              </a:r>
              <a:endParaRPr lang="zh-CN" altLang="en-US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16"/>
            </p:custDataLst>
          </p:nvPr>
        </p:nvGrpSpPr>
        <p:grpSpPr>
          <a:xfrm>
            <a:off x="1913890" y="4846076"/>
            <a:ext cx="9646285" cy="1639737"/>
            <a:chOff x="3413" y="3802"/>
            <a:chExt cx="15191" cy="2582"/>
          </a:xfrm>
        </p:grpSpPr>
        <p:sp>
          <p:nvSpPr>
            <p:cNvPr id="19" name="333333"/>
            <p:cNvSpPr txBox="1"/>
            <p:nvPr>
              <p:custDataLst>
                <p:tags r:id="rId17"/>
              </p:custDataLst>
            </p:nvPr>
          </p:nvSpPr>
          <p:spPr>
            <a:xfrm>
              <a:off x="3520" y="3802"/>
              <a:ext cx="6689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实践收获与能力提升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1111"/>
            <p:cNvSpPr txBox="1"/>
            <p:nvPr>
              <p:custDataLst>
                <p:tags r:id="rId18"/>
              </p:custDataLst>
            </p:nvPr>
          </p:nvSpPr>
          <p:spPr>
            <a:xfrm>
              <a:off x="3413" y="4277"/>
              <a:ext cx="15191" cy="21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通过本次项目实践，加深了对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en-US" altLang="zh-CN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MVC 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架构思想和</a:t>
              </a:r>
              <a:r>
                <a:rPr lang="en-US" altLang="zh-CN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Web 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应用开发流程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的理解，熟悉了数据库与网站的协同工作方式，同时在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团队协作、版本管理和问题调试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等方面积累了宝贵经验，实现了专业学习与主题教育的有效结合。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19"/>
            </p:custDataLst>
          </p:nvPr>
        </p:nvGrpSpPr>
        <p:grpSpPr>
          <a:xfrm>
            <a:off x="848360" y="1663700"/>
            <a:ext cx="977900" cy="977900"/>
            <a:chOff x="1326" y="2620"/>
            <a:chExt cx="1540" cy="1540"/>
          </a:xfrm>
        </p:grpSpPr>
        <p:sp>
          <p:nvSpPr>
            <p:cNvPr id="22" name="八角星 21"/>
            <p:cNvSpPr/>
            <p:nvPr>
              <p:custDataLst>
                <p:tags r:id="rId20"/>
              </p:custDataLst>
            </p:nvPr>
          </p:nvSpPr>
          <p:spPr>
            <a:xfrm>
              <a:off x="1326" y="2620"/>
              <a:ext cx="1541" cy="1541"/>
            </a:xfrm>
            <a:prstGeom prst="star8">
              <a:avLst>
                <a:gd name="adj" fmla="val 38648"/>
              </a:avLst>
            </a:prstGeom>
            <a:noFill/>
            <a:ln>
              <a:solidFill>
                <a:srgbClr val="701E5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EAF5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 descr="32303038313138363b32303039303530373b434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00" y="2894"/>
              <a:ext cx="993" cy="993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>
            <p:custDataLst>
              <p:tags r:id="rId24"/>
            </p:custDataLst>
          </p:nvPr>
        </p:nvGrpSpPr>
        <p:grpSpPr>
          <a:xfrm>
            <a:off x="847725" y="3452495"/>
            <a:ext cx="977900" cy="977900"/>
            <a:chOff x="1325" y="5437"/>
            <a:chExt cx="1540" cy="1540"/>
          </a:xfrm>
        </p:grpSpPr>
        <p:sp>
          <p:nvSpPr>
            <p:cNvPr id="26" name="八角星 25"/>
            <p:cNvSpPr/>
            <p:nvPr>
              <p:custDataLst>
                <p:tags r:id="rId25"/>
              </p:custDataLst>
            </p:nvPr>
          </p:nvSpPr>
          <p:spPr>
            <a:xfrm>
              <a:off x="1325" y="5437"/>
              <a:ext cx="1541" cy="1541"/>
            </a:xfrm>
            <a:prstGeom prst="star8">
              <a:avLst>
                <a:gd name="adj" fmla="val 38648"/>
              </a:avLst>
            </a:prstGeom>
            <a:noFill/>
            <a:ln>
              <a:solidFill>
                <a:srgbClr val="FFFF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EAF5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 descr="32303038313138363b32303039303530393bd0c5cfa2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502" y="5666"/>
              <a:ext cx="1189" cy="1189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>
            <p:custDataLst>
              <p:tags r:id="rId29"/>
            </p:custDataLst>
          </p:nvPr>
        </p:nvGrpSpPr>
        <p:grpSpPr>
          <a:xfrm>
            <a:off x="848995" y="5029200"/>
            <a:ext cx="977900" cy="977900"/>
            <a:chOff x="1326" y="2620"/>
            <a:chExt cx="1540" cy="1540"/>
          </a:xfrm>
        </p:grpSpPr>
        <p:sp>
          <p:nvSpPr>
            <p:cNvPr id="33" name="八角星 32"/>
            <p:cNvSpPr/>
            <p:nvPr>
              <p:custDataLst>
                <p:tags r:id="rId30"/>
              </p:custDataLst>
            </p:nvPr>
          </p:nvSpPr>
          <p:spPr>
            <a:xfrm>
              <a:off x="1326" y="2620"/>
              <a:ext cx="1541" cy="1541"/>
            </a:xfrm>
            <a:prstGeom prst="star8">
              <a:avLst>
                <a:gd name="adj" fmla="val 38648"/>
              </a:avLst>
            </a:prstGeom>
            <a:noFill/>
            <a:ln>
              <a:solidFill>
                <a:srgbClr val="EBEAF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EAF5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 descr="32303038313138363b32303039303530373b4344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600" y="2894"/>
              <a:ext cx="993" cy="993"/>
            </a:xfrm>
            <a:prstGeom prst="rect">
              <a:avLst/>
            </a:prstGeom>
          </p:spPr>
        </p:pic>
      </p:grpSp>
      <p:grpSp>
        <p:nvGrpSpPr>
          <p:cNvPr id="73" name="组合 72"/>
          <p:cNvGrpSpPr/>
          <p:nvPr/>
        </p:nvGrpSpPr>
        <p:grpSpPr>
          <a:xfrm>
            <a:off x="3442970" y="277495"/>
            <a:ext cx="5312410" cy="575945"/>
            <a:chOff x="5422" y="437"/>
            <a:chExt cx="8366" cy="907"/>
          </a:xfrm>
        </p:grpSpPr>
        <p:grpSp>
          <p:nvGrpSpPr>
            <p:cNvPr id="21" name="组合 20"/>
            <p:cNvGrpSpPr/>
            <p:nvPr/>
          </p:nvGrpSpPr>
          <p:grpSpPr>
            <a:xfrm>
              <a:off x="5422" y="437"/>
              <a:ext cx="8366" cy="907"/>
              <a:chOff x="5422" y="476"/>
              <a:chExt cx="8366" cy="828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5422" y="476"/>
                <a:ext cx="8355" cy="828"/>
              </a:xfrm>
              <a:prstGeom prst="roundRect">
                <a:avLst>
                  <a:gd name="adj" fmla="val 50000"/>
                </a:avLst>
              </a:prstGeom>
              <a:solidFill>
                <a:srgbClr val="701E5E"/>
              </a:solidFill>
              <a:ln>
                <a:noFill/>
              </a:ln>
              <a:effectLst>
                <a:innerShdw blurRad="127000" dist="50800" dir="13500000">
                  <a:schemeClr val="tx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5433" y="476"/>
                <a:ext cx="8355" cy="828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15000">
                    <a:srgbClr val="701E5E">
                      <a:alpha val="0"/>
                    </a:srgbClr>
                  </a:gs>
                  <a:gs pos="100000">
                    <a:srgbClr val="701E5E"/>
                  </a:gs>
                </a:gsLst>
                <a:lin ang="2700000" scaled="0"/>
              </a:gradFill>
              <a:ln>
                <a:noFill/>
              </a:ln>
              <a:effectLst>
                <a:innerShdw blurRad="127000" dist="50800" dir="2700000">
                  <a:schemeClr val="bg1">
                    <a:alpha val="6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7753" y="528"/>
              <a:ext cx="3694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总结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  <p:custDataLst>
      <p:tags r:id="rId3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192530" y="-652175"/>
            <a:ext cx="4145915" cy="3065145"/>
            <a:chOff x="-2458" y="-1523"/>
            <a:chExt cx="6850" cy="5064"/>
          </a:xfrm>
        </p:grpSpPr>
        <p:grpSp>
          <p:nvGrpSpPr>
            <p:cNvPr id="4" name="组合 3"/>
            <p:cNvGrpSpPr/>
            <p:nvPr/>
          </p:nvGrpSpPr>
          <p:grpSpPr>
            <a:xfrm>
              <a:off x="-1300" y="-1274"/>
              <a:ext cx="4536" cy="4551"/>
              <a:chOff x="8022" y="3480"/>
              <a:chExt cx="8396" cy="4656"/>
            </a:xfrm>
            <a:solidFill>
              <a:srgbClr val="DB8EC4"/>
            </a:solidFill>
          </p:grpSpPr>
          <p:sp>
            <p:nvSpPr>
              <p:cNvPr id="8" name="椭圆 7"/>
              <p:cNvSpPr/>
              <p:nvPr/>
            </p:nvSpPr>
            <p:spPr>
              <a:xfrm>
                <a:off x="8024" y="3480"/>
                <a:ext cx="8394" cy="4641"/>
              </a:xfrm>
              <a:prstGeom prst="ellipse">
                <a:avLst/>
              </a:prstGeom>
              <a:solidFill>
                <a:srgbClr val="701E5E"/>
              </a:solidFill>
              <a:ln>
                <a:noFill/>
              </a:ln>
              <a:effectLst>
                <a:outerShdw blurRad="76200" dist="50800" dir="2700000" algn="tl" rotWithShape="0">
                  <a:schemeClr val="tx1">
                    <a:lumMod val="85000"/>
                    <a:lumOff val="15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8022" y="3495"/>
                <a:ext cx="8394" cy="4641"/>
              </a:xfrm>
              <a:prstGeom prst="ellipse">
                <a:avLst/>
              </a:prstGeom>
              <a:solidFill>
                <a:srgbClr val="701E5E"/>
              </a:solidFill>
              <a:ln>
                <a:noFill/>
              </a:ln>
              <a:effectLst>
                <a:outerShdw blurRad="76200" dist="50800" dir="13500000" algn="br" rotWithShape="0">
                  <a:schemeClr val="bg1"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-548" y="-521"/>
              <a:ext cx="3032" cy="3044"/>
              <a:chOff x="2309" y="1671"/>
              <a:chExt cx="3202" cy="3215"/>
            </a:xfrm>
            <a:solidFill>
              <a:srgbClr val="E5CEE2"/>
            </a:solidFill>
          </p:grpSpPr>
          <p:sp>
            <p:nvSpPr>
              <p:cNvPr id="14" name="椭圆 13"/>
              <p:cNvSpPr/>
              <p:nvPr/>
            </p:nvSpPr>
            <p:spPr>
              <a:xfrm>
                <a:off x="2311" y="1671"/>
                <a:ext cx="3200" cy="3200"/>
              </a:xfrm>
              <a:prstGeom prst="ellipse">
                <a:avLst/>
              </a:prstGeom>
              <a:solidFill>
                <a:srgbClr val="F9F9F9"/>
              </a:solidFill>
              <a:ln>
                <a:solidFill>
                  <a:schemeClr val="bg1">
                    <a:alpha val="20000"/>
                  </a:schemeClr>
                </a:solidFill>
              </a:ln>
              <a:effectLst>
                <a:innerShdw blurRad="152400" dist="88900" dir="13500000">
                  <a:schemeClr val="tx1">
                    <a:lumMod val="75000"/>
                    <a:lumOff val="25000"/>
                    <a:alpha val="4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2309" y="1686"/>
                <a:ext cx="3200" cy="3200"/>
              </a:xfrm>
              <a:prstGeom prst="ellipse">
                <a:avLst/>
              </a:prstGeom>
              <a:gradFill>
                <a:gsLst>
                  <a:gs pos="15000">
                    <a:schemeClr val="bg1">
                      <a:lumMod val="95000"/>
                      <a:alpha val="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460000" scaled="0"/>
              </a:gradFill>
              <a:ln>
                <a:solidFill>
                  <a:schemeClr val="bg1">
                    <a:alpha val="20000"/>
                  </a:schemeClr>
                </a:solidFill>
              </a:ln>
              <a:effectLst>
                <a:innerShdw blurRad="127000" dist="88900" dir="2700000">
                  <a:schemeClr val="bg1"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16" name="图片 15" descr="好像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lum bright="76000" contrast="-82000"/>
            </a:blip>
            <a:stretch>
              <a:fillRect/>
            </a:stretch>
          </p:blipFill>
          <p:spPr>
            <a:xfrm>
              <a:off x="-2458" y="-1523"/>
              <a:ext cx="6850" cy="5064"/>
            </a:xfrm>
            <a:prstGeom prst="rect">
              <a:avLst/>
            </a:prstGeom>
            <a:effectLst>
              <a:outerShdw blurRad="88900" dist="50800" dir="2700000" algn="tl" rotWithShape="0">
                <a:prstClr val="black">
                  <a:alpha val="30000"/>
                </a:prstClr>
              </a:outerShdw>
            </a:effectLst>
          </p:spPr>
        </p:pic>
      </p:grpSp>
      <p:grpSp>
        <p:nvGrpSpPr>
          <p:cNvPr id="22" name="组合 21"/>
          <p:cNvGrpSpPr/>
          <p:nvPr/>
        </p:nvGrpSpPr>
        <p:grpSpPr>
          <a:xfrm rot="900000">
            <a:off x="-401955" y="5649933"/>
            <a:ext cx="1376823" cy="1377315"/>
            <a:chOff x="8024" y="3479"/>
            <a:chExt cx="8395" cy="4642"/>
          </a:xfrm>
          <a:solidFill>
            <a:srgbClr val="701E5E"/>
          </a:solidFill>
        </p:grpSpPr>
        <p:sp>
          <p:nvSpPr>
            <p:cNvPr id="23" name="椭圆 22"/>
            <p:cNvSpPr/>
            <p:nvPr/>
          </p:nvSpPr>
          <p:spPr>
            <a:xfrm>
              <a:off x="8024" y="3480"/>
              <a:ext cx="8394" cy="4641"/>
            </a:xfrm>
            <a:prstGeom prst="ellipse">
              <a:avLst/>
            </a:prstGeom>
            <a:solidFill>
              <a:srgbClr val="E5CEE2"/>
            </a:solidFill>
            <a:ln>
              <a:noFill/>
            </a:ln>
            <a:effectLst>
              <a:outerShdw blurRad="127000" dist="76200" dir="2700000" algn="tl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8025" y="3479"/>
              <a:ext cx="8394" cy="4641"/>
            </a:xfrm>
            <a:prstGeom prst="ellipse">
              <a:avLst/>
            </a:prstGeom>
            <a:solidFill>
              <a:srgbClr val="701E5E"/>
            </a:solidFill>
            <a:ln>
              <a:noFill/>
            </a:ln>
            <a:effectLst>
              <a:outerShdw blurRad="127000" dist="63500" dir="13500000" algn="br" rotWithShape="0">
                <a:schemeClr val="bg1">
                  <a:alpha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963150" y="-319405"/>
            <a:ext cx="1623060" cy="1623060"/>
            <a:chOff x="2311" y="1671"/>
            <a:chExt cx="3200" cy="3200"/>
          </a:xfrm>
        </p:grpSpPr>
        <p:sp>
          <p:nvSpPr>
            <p:cNvPr id="33" name="椭圆 32"/>
            <p:cNvSpPr/>
            <p:nvPr/>
          </p:nvSpPr>
          <p:spPr>
            <a:xfrm>
              <a:off x="2311" y="1671"/>
              <a:ext cx="3200" cy="3200"/>
            </a:xfrm>
            <a:prstGeom prst="ellipse">
              <a:avLst/>
            </a:prstGeom>
            <a:solidFill>
              <a:srgbClr val="701E5E"/>
            </a:solidFill>
            <a:ln>
              <a:solidFill>
                <a:schemeClr val="bg1">
                  <a:alpha val="32000"/>
                </a:schemeClr>
              </a:solidFill>
            </a:ln>
            <a:effectLst>
              <a:innerShdw blurRad="152400" dist="88900" dir="13500000">
                <a:schemeClr val="tx1"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311" y="1671"/>
              <a:ext cx="3200" cy="3200"/>
            </a:xfrm>
            <a:prstGeom prst="ellipse">
              <a:avLst/>
            </a:prstGeom>
            <a:gradFill>
              <a:gsLst>
                <a:gs pos="15000">
                  <a:srgbClr val="701E5E">
                    <a:alpha val="0"/>
                  </a:srgbClr>
                </a:gs>
                <a:gs pos="100000">
                  <a:srgbClr val="701E5E"/>
                </a:gs>
              </a:gsLst>
              <a:lin ang="2460000" scaled="0"/>
            </a:gradFill>
            <a:ln>
              <a:solidFill>
                <a:schemeClr val="bg1">
                  <a:alpha val="32000"/>
                </a:schemeClr>
              </a:solidFill>
            </a:ln>
            <a:effectLst>
              <a:innerShdw blurRad="127000" dist="88900" dir="2700000">
                <a:schemeClr val="bg1"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48806" y="729615"/>
            <a:ext cx="9893844" cy="5398135"/>
            <a:chOff x="8023" y="3480"/>
            <a:chExt cx="8395" cy="4641"/>
          </a:xfrm>
          <a:solidFill>
            <a:schemeClr val="bg1">
              <a:lumMod val="95000"/>
            </a:schemeClr>
          </a:solidFill>
        </p:grpSpPr>
        <p:sp>
          <p:nvSpPr>
            <p:cNvPr id="5" name="圆角矩形 4"/>
            <p:cNvSpPr/>
            <p:nvPr/>
          </p:nvSpPr>
          <p:spPr>
            <a:xfrm>
              <a:off x="8024" y="3480"/>
              <a:ext cx="8394" cy="4641"/>
            </a:xfrm>
            <a:prstGeom prst="roundRect">
              <a:avLst>
                <a:gd name="adj" fmla="val 729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76200" dir="2700000" algn="tl" rotWithShape="0">
                <a:schemeClr val="tx1">
                  <a:lumMod val="85000"/>
                  <a:lumOff val="1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023" y="3480"/>
              <a:ext cx="8394" cy="4641"/>
            </a:xfrm>
            <a:prstGeom prst="roundRect">
              <a:avLst>
                <a:gd name="adj" fmla="val 729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76200" dir="13500000" algn="br" rotWithShape="0">
                <a:schemeClr val="bg1"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791065" y="4864100"/>
            <a:ext cx="2950845" cy="2950845"/>
            <a:chOff x="8024" y="3480"/>
            <a:chExt cx="8398" cy="4642"/>
          </a:xfrm>
          <a:solidFill>
            <a:srgbClr val="701E5E"/>
          </a:solidFill>
        </p:grpSpPr>
        <p:sp>
          <p:nvSpPr>
            <p:cNvPr id="12" name="同心圆 11"/>
            <p:cNvSpPr/>
            <p:nvPr/>
          </p:nvSpPr>
          <p:spPr>
            <a:xfrm>
              <a:off x="8024" y="3480"/>
              <a:ext cx="8394" cy="4641"/>
            </a:xfrm>
            <a:prstGeom prst="donut">
              <a:avLst>
                <a:gd name="adj" fmla="val 14035"/>
              </a:avLst>
            </a:prstGeom>
            <a:grpFill/>
            <a:ln>
              <a:noFill/>
            </a:ln>
            <a:effectLst>
              <a:outerShdw blurRad="127000" dist="88900" dir="2700000" algn="tl" rotWithShape="0">
                <a:schemeClr val="tx1">
                  <a:lumMod val="85000"/>
                  <a:lumOff val="1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8028" y="3481"/>
              <a:ext cx="8394" cy="4641"/>
            </a:xfrm>
            <a:prstGeom prst="donut">
              <a:avLst>
                <a:gd name="adj" fmla="val 13621"/>
              </a:avLst>
            </a:prstGeom>
            <a:grpFill/>
            <a:ln>
              <a:noFill/>
            </a:ln>
            <a:effectLst>
              <a:outerShdw blurRad="76200" dist="50800" dir="13500000" algn="br" rotWithShape="0">
                <a:schemeClr val="bg1"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10"/>
          <p:cNvSpPr txBox="1"/>
          <p:nvPr/>
        </p:nvSpPr>
        <p:spPr>
          <a:xfrm>
            <a:off x="1665288" y="2098993"/>
            <a:ext cx="886142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sz="6600" b="1" dirty="0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</a:t>
            </a:r>
            <a:r>
              <a:rPr lang="en-US" altLang="zh-CN" sz="6600" b="1" dirty="0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6600" b="1" dirty="0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</a:t>
            </a:r>
            <a:r>
              <a:rPr lang="en-US" altLang="zh-CN" sz="6600" b="1" dirty="0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6600" b="1" dirty="0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</a:t>
            </a:r>
            <a:r>
              <a:rPr lang="en-US" altLang="zh-CN" sz="6600" b="1" dirty="0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6600" b="1" dirty="0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</a:t>
            </a:r>
            <a:endParaRPr lang="zh-CN" sz="6600" b="1" dirty="0">
              <a:solidFill>
                <a:srgbClr val="701E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文本框 10"/>
          <p:cNvSpPr txBox="1"/>
          <p:nvPr/>
        </p:nvSpPr>
        <p:spPr>
          <a:xfrm>
            <a:off x="1665288" y="3567748"/>
            <a:ext cx="886142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sz="6600" b="1" dirty="0">
                <a:solidFill>
                  <a:srgbClr val="701E5E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34" charset="-122"/>
              </a:rPr>
              <a:t>THANK YOU</a:t>
            </a:r>
            <a:endParaRPr lang="en-US" sz="6600" b="1" dirty="0">
              <a:solidFill>
                <a:srgbClr val="701E5E"/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2996" y="1046480"/>
            <a:ext cx="7326007" cy="4602774"/>
            <a:chOff x="2432996" y="1046480"/>
            <a:chExt cx="7326007" cy="4602774"/>
          </a:xfrm>
        </p:grpSpPr>
        <p:grpSp>
          <p:nvGrpSpPr>
            <p:cNvPr id="14" name="组合 13"/>
            <p:cNvGrpSpPr/>
            <p:nvPr/>
          </p:nvGrpSpPr>
          <p:grpSpPr>
            <a:xfrm>
              <a:off x="2432996" y="1046480"/>
              <a:ext cx="7326007" cy="4602774"/>
              <a:chOff x="4808" y="3254"/>
              <a:chExt cx="2094" cy="2093"/>
            </a:xfrm>
            <a:solidFill>
              <a:srgbClr val="E5CEE2"/>
            </a:solidFill>
          </p:grpSpPr>
          <p:sp>
            <p:nvSpPr>
              <p:cNvPr id="15" name="圆角矩形 14"/>
              <p:cNvSpPr/>
              <p:nvPr/>
            </p:nvSpPr>
            <p:spPr>
              <a:xfrm>
                <a:off x="4809" y="3254"/>
                <a:ext cx="2093" cy="2093"/>
              </a:xfrm>
              <a:prstGeom prst="roundRect">
                <a:avLst>
                  <a:gd name="adj" fmla="val 8048"/>
                </a:avLst>
              </a:prstGeom>
              <a:solidFill>
                <a:srgbClr val="701E5E"/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innerShdw blurRad="127000" dist="63500" dir="135000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4808" y="3254"/>
                <a:ext cx="2093" cy="2093"/>
              </a:xfrm>
              <a:prstGeom prst="roundRect">
                <a:avLst>
                  <a:gd name="adj" fmla="val 7841"/>
                </a:avLst>
              </a:prstGeom>
              <a:gradFill rotWithShape="0">
                <a:gsLst>
                  <a:gs pos="15000">
                    <a:srgbClr val="701E5E">
                      <a:alpha val="0"/>
                    </a:srgbClr>
                  </a:gs>
                  <a:gs pos="100000">
                    <a:srgbClr val="6A1D59">
                      <a:lumMod val="95000"/>
                    </a:srgbClr>
                  </a:gs>
                </a:gsLst>
                <a:lin ang="2700000" scaled="0"/>
              </a:gradFill>
              <a:ln>
                <a:solidFill>
                  <a:schemeClr val="bg1">
                    <a:alpha val="80000"/>
                  </a:schemeClr>
                </a:solidFill>
              </a:ln>
              <a:effectLst>
                <a:innerShdw blurRad="127000" dist="63500" dir="2700000">
                  <a:schemeClr val="bg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746212" y="1343660"/>
              <a:ext cx="6698778" cy="4006622"/>
              <a:chOff x="8023" y="3480"/>
              <a:chExt cx="8395" cy="4641"/>
            </a:xfrm>
            <a:solidFill>
              <a:srgbClr val="E5CEE2"/>
            </a:solidFill>
          </p:grpSpPr>
          <p:sp>
            <p:nvSpPr>
              <p:cNvPr id="18" name="圆角矩形 17"/>
              <p:cNvSpPr/>
              <p:nvPr/>
            </p:nvSpPr>
            <p:spPr>
              <a:xfrm>
                <a:off x="8024" y="3480"/>
                <a:ext cx="8394" cy="4641"/>
              </a:xfrm>
              <a:prstGeom prst="roundRect">
                <a:avLst>
                  <a:gd name="adj" fmla="val 729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outerShdw blurRad="152400" dist="76200" dir="2700000" algn="tl" rotWithShape="0">
                  <a:schemeClr val="tx1">
                    <a:lumMod val="85000"/>
                    <a:lumOff val="1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8023" y="3480"/>
                <a:ext cx="8394" cy="4641"/>
              </a:xfrm>
              <a:prstGeom prst="roundRect">
                <a:avLst>
                  <a:gd name="adj" fmla="val 729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outerShdw blurRad="127000" dist="63500" dir="13500000" algn="br" rotWithShape="0">
                  <a:schemeClr val="bg1">
                    <a:alpha val="6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</p:grpSp>
      <p:sp>
        <p:nvSpPr>
          <p:cNvPr id="9240" name="文本框 47"/>
          <p:cNvSpPr txBox="1"/>
          <p:nvPr/>
        </p:nvSpPr>
        <p:spPr>
          <a:xfrm>
            <a:off x="3214053" y="3353435"/>
            <a:ext cx="5762625" cy="119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7200" b="1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项目背景</a:t>
            </a:r>
            <a:endParaRPr lang="zh-CN" altLang="en-US" sz="7200" b="1">
              <a:solidFill>
                <a:srgbClr val="701E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41" name="文本框 48"/>
          <p:cNvSpPr txBox="1"/>
          <p:nvPr/>
        </p:nvSpPr>
        <p:spPr>
          <a:xfrm>
            <a:off x="3558540" y="1963420"/>
            <a:ext cx="5073650" cy="119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7200" b="1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第一部分</a:t>
            </a:r>
            <a:endParaRPr lang="zh-CN" altLang="en-US" sz="7200" b="1">
              <a:solidFill>
                <a:srgbClr val="701E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436495" y="5914390"/>
            <a:ext cx="7322820" cy="436880"/>
            <a:chOff x="3837" y="9314"/>
            <a:chExt cx="11532" cy="688"/>
          </a:xfrm>
        </p:grpSpPr>
        <p:grpSp>
          <p:nvGrpSpPr>
            <p:cNvPr id="29" name="组合 28"/>
            <p:cNvGrpSpPr/>
            <p:nvPr/>
          </p:nvGrpSpPr>
          <p:grpSpPr>
            <a:xfrm rot="0">
              <a:off x="3837" y="9443"/>
              <a:ext cx="11532" cy="438"/>
              <a:chOff x="4809" y="3254"/>
              <a:chExt cx="2093" cy="2093"/>
            </a:xfrm>
            <a:solidFill>
              <a:schemeClr val="bg1"/>
            </a:solidFill>
          </p:grpSpPr>
          <p:sp>
            <p:nvSpPr>
              <p:cNvPr id="30" name="圆角矩形 29"/>
              <p:cNvSpPr/>
              <p:nvPr/>
            </p:nvSpPr>
            <p:spPr>
              <a:xfrm>
                <a:off x="4809" y="3254"/>
                <a:ext cx="2093" cy="2093"/>
              </a:xfrm>
              <a:prstGeom prst="roundRect">
                <a:avLst>
                  <a:gd name="adj" fmla="val 50000"/>
                </a:avLst>
              </a:prstGeom>
              <a:solidFill>
                <a:srgbClr val="D296BF"/>
              </a:soli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4809" y="3254"/>
                <a:ext cx="2093" cy="2093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25000">
                    <a:schemeClr val="bg1">
                      <a:lumMod val="85000"/>
                    </a:schemeClr>
                  </a:gs>
                  <a:gs pos="10000">
                    <a:schemeClr val="bg1">
                      <a:alpha val="0"/>
                    </a:schemeClr>
                  </a:gs>
                </a:gsLst>
                <a:lin ang="0" scaled="0"/>
              </a:gra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101600" dist="50800" dir="2700000">
                  <a:schemeClr val="bg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871" y="9314"/>
              <a:ext cx="688" cy="688"/>
              <a:chOff x="5871" y="9314"/>
              <a:chExt cx="688" cy="688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5871" y="9322"/>
                <a:ext cx="680" cy="680"/>
                <a:chOff x="8024" y="3480"/>
                <a:chExt cx="8394" cy="4641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8024" y="3480"/>
                  <a:ext cx="8394" cy="4641"/>
                </a:xfrm>
                <a:prstGeom prst="ellipse">
                  <a:avLst/>
                </a:prstGeom>
                <a:solidFill>
                  <a:srgbClr val="701E5E"/>
                </a:solidFill>
                <a:ln>
                  <a:noFill/>
                </a:ln>
                <a:effectLst>
                  <a:outerShdw blurRad="76200" dist="50800" dir="2700000" algn="tl" rotWithShape="0">
                    <a:schemeClr val="tx1">
                      <a:lumMod val="85000"/>
                      <a:lumOff val="15000"/>
                      <a:alpha val="3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8024" y="3480"/>
                  <a:ext cx="8394" cy="4641"/>
                </a:xfrm>
                <a:prstGeom prst="ellipse">
                  <a:avLst/>
                </a:prstGeom>
                <a:solidFill>
                  <a:srgbClr val="701E5E"/>
                </a:solidFill>
                <a:ln>
                  <a:noFill/>
                </a:ln>
                <a:effectLst>
                  <a:outerShdw blurRad="114300" dist="63500" dir="13500000" algn="br" rotWithShape="0">
                    <a:schemeClr val="bg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7" name="图片 6" descr="12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5879" y="9314"/>
                <a:ext cx="680" cy="680"/>
              </a:xfrm>
              <a:prstGeom prst="ellipse">
                <a:avLst/>
              </a:prstGeom>
            </p:spPr>
          </p:pic>
        </p:grpSp>
      </p:grp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>
            <p:custDataLst>
              <p:tags r:id="rId1"/>
            </p:custDataLst>
          </p:nvPr>
        </p:nvGrpSpPr>
        <p:grpSpPr>
          <a:xfrm>
            <a:off x="850265" y="1820545"/>
            <a:ext cx="3050540" cy="4121785"/>
            <a:chOff x="1339" y="2867"/>
            <a:chExt cx="4804" cy="6491"/>
          </a:xfrm>
        </p:grpSpPr>
        <p:grpSp>
          <p:nvGrpSpPr>
            <p:cNvPr id="4" name="组合 3"/>
            <p:cNvGrpSpPr/>
            <p:nvPr/>
          </p:nvGrpSpPr>
          <p:grpSpPr>
            <a:xfrm rot="0">
              <a:off x="1339" y="2867"/>
              <a:ext cx="4803" cy="6491"/>
              <a:chOff x="8024" y="3479"/>
              <a:chExt cx="8395" cy="4642"/>
            </a:xfrm>
            <a:solidFill>
              <a:schemeClr val="bg1">
                <a:lumMod val="95000"/>
              </a:schemeClr>
            </a:solidFill>
          </p:grpSpPr>
          <p:sp>
            <p:nvSpPr>
              <p:cNvPr id="5" name="圆角矩形 4"/>
              <p:cNvSpPr/>
              <p:nvPr>
                <p:custDataLst>
                  <p:tags r:id="rId2"/>
                </p:custDataLst>
              </p:nvPr>
            </p:nvSpPr>
            <p:spPr>
              <a:xfrm>
                <a:off x="8024" y="3480"/>
                <a:ext cx="8394" cy="4641"/>
              </a:xfrm>
              <a:prstGeom prst="roundRect">
                <a:avLst>
                  <a:gd name="adj" fmla="val 10025"/>
                </a:avLst>
              </a:prstGeom>
              <a:solidFill>
                <a:srgbClr val="E5CEE2"/>
              </a:solidFill>
              <a:ln>
                <a:noFill/>
              </a:ln>
              <a:effectLst>
                <a:outerShdw blurRad="127000" dist="76200" dir="2700000" algn="tl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6" name="圆角矩形 5"/>
              <p:cNvSpPr/>
              <p:nvPr>
                <p:custDataLst>
                  <p:tags r:id="rId3"/>
                </p:custDataLst>
              </p:nvPr>
            </p:nvSpPr>
            <p:spPr>
              <a:xfrm>
                <a:off x="8025" y="3479"/>
                <a:ext cx="8394" cy="4641"/>
              </a:xfrm>
              <a:prstGeom prst="roundRect">
                <a:avLst>
                  <a:gd name="adj" fmla="val 971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63500" dir="13500000" algn="br" rotWithShape="0">
                  <a:schemeClr val="bg1"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rot="0">
              <a:off x="1471" y="3022"/>
              <a:ext cx="4535" cy="6180"/>
              <a:chOff x="5422" y="476"/>
              <a:chExt cx="8355" cy="828"/>
            </a:xfrm>
          </p:grpSpPr>
          <p:sp>
            <p:nvSpPr>
              <p:cNvPr id="53" name="圆角矩形 52"/>
              <p:cNvSpPr/>
              <p:nvPr>
                <p:custDataLst>
                  <p:tags r:id="rId4"/>
                </p:custDataLst>
              </p:nvPr>
            </p:nvSpPr>
            <p:spPr>
              <a:xfrm>
                <a:off x="5422" y="476"/>
                <a:ext cx="8355" cy="828"/>
              </a:xfrm>
              <a:prstGeom prst="roundRect">
                <a:avLst>
                  <a:gd name="adj" fmla="val 7098"/>
                </a:avLst>
              </a:prstGeom>
              <a:solidFill>
                <a:srgbClr val="701E5E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54" name="圆角矩形 53"/>
              <p:cNvSpPr/>
              <p:nvPr>
                <p:custDataLst>
                  <p:tags r:id="rId5"/>
                </p:custDataLst>
              </p:nvPr>
            </p:nvSpPr>
            <p:spPr>
              <a:xfrm>
                <a:off x="5422" y="476"/>
                <a:ext cx="8355" cy="828"/>
              </a:xfrm>
              <a:prstGeom prst="roundRect">
                <a:avLst>
                  <a:gd name="adj" fmla="val 6765"/>
                </a:avLst>
              </a:prstGeom>
              <a:gradFill rotWithShape="0">
                <a:gsLst>
                  <a:gs pos="15000">
                    <a:srgbClr val="701E5E">
                      <a:alpha val="0"/>
                    </a:srgbClr>
                  </a:gs>
                  <a:gs pos="100000">
                    <a:srgbClr val="6A1D59">
                      <a:lumMod val="95000"/>
                    </a:srgbClr>
                  </a:gs>
                </a:gsLst>
                <a:lin ang="2700000" scaled="0"/>
              </a:gradFill>
              <a:ln>
                <a:noFill/>
              </a:ln>
              <a:effectLst>
                <a:innerShdw blurRad="63500" dist="50800" dir="2700000">
                  <a:schemeClr val="bg1"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 rot="0">
              <a:off x="1341" y="3899"/>
              <a:ext cx="4802" cy="837"/>
              <a:chOff x="8024" y="3479"/>
              <a:chExt cx="8394" cy="4642"/>
            </a:xfrm>
            <a:solidFill>
              <a:srgbClr val="C54BA1">
                <a:alpha val="14000"/>
              </a:srgbClr>
            </a:solidFill>
          </p:grpSpPr>
          <p:sp>
            <p:nvSpPr>
              <p:cNvPr id="37" name="矩形 36"/>
              <p:cNvSpPr/>
              <p:nvPr>
                <p:custDataLst>
                  <p:tags r:id="rId6"/>
                </p:custDataLst>
              </p:nvPr>
            </p:nvSpPr>
            <p:spPr>
              <a:xfrm>
                <a:off x="8024" y="3480"/>
                <a:ext cx="8394" cy="4641"/>
              </a:xfrm>
              <a:prstGeom prst="rect">
                <a:avLst/>
              </a:prstGeom>
              <a:solidFill>
                <a:srgbClr val="E5CEE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38" name="矩形 37"/>
              <p:cNvSpPr/>
              <p:nvPr>
                <p:custDataLst>
                  <p:tags r:id="rId7"/>
                </p:custDataLst>
              </p:nvPr>
            </p:nvSpPr>
            <p:spPr>
              <a:xfrm>
                <a:off x="8024" y="3479"/>
                <a:ext cx="8394" cy="4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400" b="1" spc="1000" dirty="0">
                    <a:solidFill>
                      <a:srgbClr val="FF0000"/>
                    </a:solidFill>
                    <a:uFillTx/>
                    <a:latin typeface="+mj-ea"/>
                    <a:ea typeface="+mj-ea"/>
                    <a:sym typeface="+mn-ea"/>
                  </a:rPr>
                  <a:t>时代背景</a:t>
                </a:r>
                <a:endParaRPr lang="zh-CN" altLang="en-US" sz="2400" b="1" spc="1000" dirty="0">
                  <a:solidFill>
                    <a:srgbClr val="FF0000"/>
                  </a:solidFill>
                  <a:uFillTx/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40" name="1111"/>
            <p:cNvSpPr txBox="1"/>
            <p:nvPr>
              <p:custDataLst>
                <p:tags r:id="rId8"/>
              </p:custDataLst>
            </p:nvPr>
          </p:nvSpPr>
          <p:spPr>
            <a:xfrm>
              <a:off x="1737" y="4740"/>
              <a:ext cx="4004" cy="45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en-US" altLang="zh-CN" sz="1500" b="1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微软雅黑" panose="020B0503020204020204" pitchFamily="34" charset="-122"/>
                </a:rPr>
                <a:t>2025 </a:t>
              </a:r>
              <a:r>
                <a:rPr lang="zh-CN" altLang="en-US" sz="1500" b="1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微软雅黑" panose="020B0503020204020204" pitchFamily="34" charset="-122"/>
                </a:rPr>
                <a:t>年是</a:t>
              </a:r>
              <a:r>
                <a:rPr lang="zh-CN" altLang="en-US" sz="1500" b="1" dirty="0">
                  <a:solidFill>
                    <a:srgbClr val="FFC000"/>
                  </a:solidFill>
                  <a:latin typeface="+mj-ea"/>
                  <a:ea typeface="+mj-ea"/>
                  <a:cs typeface="+mj-ea"/>
                  <a:sym typeface="微软雅黑" panose="020B0503020204020204" pitchFamily="34" charset="-122"/>
                </a:rPr>
                <a:t>中国人民抗日战争暨世界反法西斯战争胜利</a:t>
              </a:r>
              <a:r>
                <a:rPr lang="en-US" altLang="zh-CN" sz="1500" b="1" dirty="0">
                  <a:solidFill>
                    <a:srgbClr val="FFC000"/>
                  </a:solidFill>
                  <a:latin typeface="+mj-ea"/>
                  <a:ea typeface="+mj-ea"/>
                  <a:cs typeface="+mj-ea"/>
                  <a:sym typeface="微软雅黑" panose="020B0503020204020204" pitchFamily="34" charset="-122"/>
                </a:rPr>
                <a:t> 80 </a:t>
              </a:r>
              <a:r>
                <a:rPr lang="zh-CN" altLang="en-US" sz="1500" b="1" dirty="0">
                  <a:solidFill>
                    <a:srgbClr val="FFC000"/>
                  </a:solidFill>
                  <a:latin typeface="+mj-ea"/>
                  <a:ea typeface="+mj-ea"/>
                  <a:cs typeface="+mj-ea"/>
                  <a:sym typeface="微软雅黑" panose="020B0503020204020204" pitchFamily="34" charset="-122"/>
                </a:rPr>
                <a:t>周年</a:t>
              </a:r>
              <a:r>
                <a:rPr lang="zh-CN" altLang="en-US" sz="1500" b="1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微软雅黑" panose="020B0503020204020204" pitchFamily="34" charset="-122"/>
                </a:rPr>
                <a:t>。抗战作为中华民族近代史上最伟大的民族解放斗争之一，留下了大量珍贵的历史资料、人物信息和纪念资源，具有极其重要的</a:t>
              </a:r>
              <a:r>
                <a:rPr lang="zh-CN" altLang="en-US" sz="1500" b="1" dirty="0">
                  <a:solidFill>
                    <a:srgbClr val="FFC000"/>
                  </a:solidFill>
                  <a:latin typeface="+mj-ea"/>
                  <a:ea typeface="+mj-ea"/>
                  <a:cs typeface="+mj-ea"/>
                  <a:sym typeface="微软雅黑" panose="020B0503020204020204" pitchFamily="34" charset="-122"/>
                </a:rPr>
                <a:t>历史价值与现实意义</a:t>
              </a:r>
              <a:r>
                <a:rPr lang="zh-CN" altLang="en-US" sz="1500" b="1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微软雅黑" panose="020B0503020204020204" pitchFamily="34" charset="-122"/>
                </a:rPr>
                <a:t>。</a:t>
              </a:r>
              <a:endParaRPr lang="zh-CN" altLang="en-US" sz="15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微软雅黑" panose="020B0503020204020204" pitchFamily="34" charset="-122"/>
              </a:endParaRPr>
            </a:p>
          </p:txBody>
        </p:sp>
        <p:pic>
          <p:nvPicPr>
            <p:cNvPr id="41" name="图片 40" descr="31393935333939383b31373432363534363bcae9bcae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77" y="3075"/>
              <a:ext cx="724" cy="744"/>
            </a:xfrm>
            <a:prstGeom prst="rect">
              <a:avLst/>
            </a:prstGeom>
          </p:spPr>
        </p:pic>
      </p:grpSp>
      <p:sp>
        <p:nvSpPr>
          <p:cNvPr id="84" name="等腰三角形 83"/>
          <p:cNvSpPr/>
          <p:nvPr/>
        </p:nvSpPr>
        <p:spPr>
          <a:xfrm rot="5400000">
            <a:off x="221615" y="3627120"/>
            <a:ext cx="433070" cy="433070"/>
          </a:xfrm>
          <a:prstGeom prst="triangle">
            <a:avLst/>
          </a:prstGeom>
          <a:solidFill>
            <a:srgbClr val="701E5E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sp>
        <p:nvSpPr>
          <p:cNvPr id="85" name="等腰三角形 84"/>
          <p:cNvSpPr/>
          <p:nvPr/>
        </p:nvSpPr>
        <p:spPr>
          <a:xfrm rot="16200000" flipH="1">
            <a:off x="11508105" y="3621405"/>
            <a:ext cx="433070" cy="433070"/>
          </a:xfrm>
          <a:prstGeom prst="triangle">
            <a:avLst/>
          </a:prstGeom>
          <a:solidFill>
            <a:srgbClr val="701E5E"/>
          </a:solidFill>
          <a:ln>
            <a:noFill/>
          </a:ln>
          <a:effectLst>
            <a:outerShdw blurRad="762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>
            <p:custDataLst>
              <p:tags r:id="rId12"/>
            </p:custDataLst>
          </p:nvPr>
        </p:nvGrpSpPr>
        <p:grpSpPr>
          <a:xfrm>
            <a:off x="8256270" y="1822450"/>
            <a:ext cx="3050540" cy="4121785"/>
            <a:chOff x="1339" y="2867"/>
            <a:chExt cx="4804" cy="6491"/>
          </a:xfrm>
        </p:grpSpPr>
        <p:grpSp>
          <p:nvGrpSpPr>
            <p:cNvPr id="91" name="组合 90"/>
            <p:cNvGrpSpPr/>
            <p:nvPr/>
          </p:nvGrpSpPr>
          <p:grpSpPr>
            <a:xfrm rot="0">
              <a:off x="1339" y="2867"/>
              <a:ext cx="4803" cy="6491"/>
              <a:chOff x="8024" y="3479"/>
              <a:chExt cx="8395" cy="4642"/>
            </a:xfrm>
            <a:solidFill>
              <a:schemeClr val="bg1">
                <a:lumMod val="95000"/>
              </a:schemeClr>
            </a:solidFill>
          </p:grpSpPr>
          <p:sp>
            <p:nvSpPr>
              <p:cNvPr id="92" name="圆角矩形 91"/>
              <p:cNvSpPr/>
              <p:nvPr>
                <p:custDataLst>
                  <p:tags r:id="rId13"/>
                </p:custDataLst>
              </p:nvPr>
            </p:nvSpPr>
            <p:spPr>
              <a:xfrm>
                <a:off x="8024" y="3480"/>
                <a:ext cx="8394" cy="4641"/>
              </a:xfrm>
              <a:prstGeom prst="roundRect">
                <a:avLst>
                  <a:gd name="adj" fmla="val 10025"/>
                </a:avLst>
              </a:prstGeom>
              <a:solidFill>
                <a:srgbClr val="E5CEE2"/>
              </a:solidFill>
              <a:ln>
                <a:noFill/>
              </a:ln>
              <a:effectLst>
                <a:outerShdw blurRad="127000" dist="76200" dir="2700000" algn="tl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93" name="圆角矩形 92"/>
              <p:cNvSpPr/>
              <p:nvPr>
                <p:custDataLst>
                  <p:tags r:id="rId14"/>
                </p:custDataLst>
              </p:nvPr>
            </p:nvSpPr>
            <p:spPr>
              <a:xfrm>
                <a:off x="8025" y="3479"/>
                <a:ext cx="8394" cy="4641"/>
              </a:xfrm>
              <a:prstGeom prst="roundRect">
                <a:avLst>
                  <a:gd name="adj" fmla="val 971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63500" dir="13500000" algn="br" rotWithShape="0">
                  <a:schemeClr val="bg1"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 rot="0">
              <a:off x="1471" y="3022"/>
              <a:ext cx="4535" cy="6180"/>
              <a:chOff x="5422" y="476"/>
              <a:chExt cx="8355" cy="828"/>
            </a:xfrm>
          </p:grpSpPr>
          <p:sp>
            <p:nvSpPr>
              <p:cNvPr id="95" name="圆角矩形 94"/>
              <p:cNvSpPr/>
              <p:nvPr>
                <p:custDataLst>
                  <p:tags r:id="rId15"/>
                </p:custDataLst>
              </p:nvPr>
            </p:nvSpPr>
            <p:spPr>
              <a:xfrm>
                <a:off x="5422" y="476"/>
                <a:ext cx="8355" cy="828"/>
              </a:xfrm>
              <a:prstGeom prst="roundRect">
                <a:avLst>
                  <a:gd name="adj" fmla="val 7098"/>
                </a:avLst>
              </a:prstGeom>
              <a:solidFill>
                <a:srgbClr val="701E5E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96" name="圆角矩形 95"/>
              <p:cNvSpPr/>
              <p:nvPr>
                <p:custDataLst>
                  <p:tags r:id="rId16"/>
                </p:custDataLst>
              </p:nvPr>
            </p:nvSpPr>
            <p:spPr>
              <a:xfrm>
                <a:off x="5422" y="476"/>
                <a:ext cx="8355" cy="828"/>
              </a:xfrm>
              <a:prstGeom prst="roundRect">
                <a:avLst>
                  <a:gd name="adj" fmla="val 6765"/>
                </a:avLst>
              </a:prstGeom>
              <a:gradFill rotWithShape="0">
                <a:gsLst>
                  <a:gs pos="15000">
                    <a:srgbClr val="701E5E">
                      <a:alpha val="0"/>
                    </a:srgbClr>
                  </a:gs>
                  <a:gs pos="100000">
                    <a:srgbClr val="6A1D59">
                      <a:lumMod val="95000"/>
                    </a:srgbClr>
                  </a:gs>
                </a:gsLst>
                <a:lin ang="2700000" scaled="0"/>
              </a:gradFill>
              <a:ln>
                <a:noFill/>
              </a:ln>
              <a:effectLst>
                <a:innerShdw blurRad="63500" dist="50800" dir="2700000">
                  <a:schemeClr val="bg1"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 rot="0">
              <a:off x="1341" y="3899"/>
              <a:ext cx="4802" cy="837"/>
              <a:chOff x="8024" y="3479"/>
              <a:chExt cx="8394" cy="4642"/>
            </a:xfrm>
            <a:solidFill>
              <a:srgbClr val="C54BA1">
                <a:alpha val="14000"/>
              </a:srgbClr>
            </a:solidFill>
          </p:grpSpPr>
          <p:sp>
            <p:nvSpPr>
              <p:cNvPr id="98" name="矩形 97"/>
              <p:cNvSpPr/>
              <p:nvPr>
                <p:custDataLst>
                  <p:tags r:id="rId17"/>
                </p:custDataLst>
              </p:nvPr>
            </p:nvSpPr>
            <p:spPr>
              <a:xfrm>
                <a:off x="8024" y="3480"/>
                <a:ext cx="8394" cy="4641"/>
              </a:xfrm>
              <a:prstGeom prst="rect">
                <a:avLst/>
              </a:prstGeom>
              <a:solidFill>
                <a:srgbClr val="E5CEE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99" name="矩形 98"/>
              <p:cNvSpPr/>
              <p:nvPr>
                <p:custDataLst>
                  <p:tags r:id="rId18"/>
                </p:custDataLst>
              </p:nvPr>
            </p:nvSpPr>
            <p:spPr>
              <a:xfrm>
                <a:off x="8024" y="3479"/>
                <a:ext cx="8394" cy="4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400" b="1" spc="1000" dirty="0">
                    <a:solidFill>
                      <a:srgbClr val="FF0000"/>
                    </a:solidFill>
                    <a:uFillTx/>
                    <a:latin typeface="+mj-ea"/>
                    <a:ea typeface="+mj-ea"/>
                    <a:sym typeface="+mn-ea"/>
                  </a:rPr>
                  <a:t>现实需求</a:t>
                </a:r>
                <a:endParaRPr lang="zh-CN" altLang="en-US" sz="2400" b="1" spc="1000" dirty="0">
                  <a:solidFill>
                    <a:srgbClr val="FF0000"/>
                  </a:solidFill>
                  <a:uFillTx/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100" name="1111"/>
            <p:cNvSpPr txBox="1"/>
            <p:nvPr>
              <p:custDataLst>
                <p:tags r:id="rId19"/>
              </p:custDataLst>
            </p:nvPr>
          </p:nvSpPr>
          <p:spPr>
            <a:xfrm>
              <a:off x="1737" y="4746"/>
              <a:ext cx="4004" cy="42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当前大量抗战相关资料以文字、图片、</a:t>
              </a:r>
              <a:r>
                <a:rPr lang="zh-CN" altLang="en-US" sz="1400" b="1" dirty="0">
                  <a:solidFill>
                    <a:srgbClr val="FFC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零散</a:t>
              </a:r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记录等形式存在，存在</a:t>
              </a:r>
              <a:r>
                <a:rPr lang="zh-CN" altLang="en-US" sz="1400" b="1" dirty="0">
                  <a:solidFill>
                    <a:srgbClr val="FFC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分散存储、查询不便、整理成本高</a:t>
              </a:r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等问题。</a:t>
              </a:r>
              <a:endParaRPr lang="zh-CN" altLang="en-US" sz="1400" b="1" dirty="0">
                <a:solidFill>
                  <a:schemeClr val="bg1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通过信息化、数据库化的方式对抗战史料进行整理，有助于</a:t>
              </a:r>
              <a:r>
                <a:rPr lang="zh-CN" altLang="en-US" sz="1400" b="1" dirty="0">
                  <a:solidFill>
                    <a:srgbClr val="FFC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提升资料的系统性、可读性和利用效率。</a:t>
              </a:r>
              <a:endParaRPr lang="zh-CN" altLang="en-US" sz="1400" b="1" dirty="0">
                <a:solidFill>
                  <a:srgbClr val="FFC000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pic>
          <p:nvPicPr>
            <p:cNvPr id="101" name="图片 100" descr="31393935333939383b31373432363534363bcae9bcae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77" y="3075"/>
              <a:ext cx="724" cy="744"/>
            </a:xfrm>
            <a:prstGeom prst="rect">
              <a:avLst/>
            </a:prstGeom>
          </p:spPr>
        </p:pic>
      </p:grpSp>
      <p:grpSp>
        <p:nvGrpSpPr>
          <p:cNvPr id="102" name="组合 101"/>
          <p:cNvGrpSpPr/>
          <p:nvPr>
            <p:custDataLst>
              <p:tags r:id="rId21"/>
            </p:custDataLst>
          </p:nvPr>
        </p:nvGrpSpPr>
        <p:grpSpPr>
          <a:xfrm>
            <a:off x="4401185" y="1612900"/>
            <a:ext cx="3384000" cy="4572704"/>
            <a:chOff x="1339" y="2867"/>
            <a:chExt cx="4804" cy="6491"/>
          </a:xfrm>
        </p:grpSpPr>
        <p:grpSp>
          <p:nvGrpSpPr>
            <p:cNvPr id="103" name="组合 102"/>
            <p:cNvGrpSpPr/>
            <p:nvPr/>
          </p:nvGrpSpPr>
          <p:grpSpPr>
            <a:xfrm rot="0">
              <a:off x="1339" y="2867"/>
              <a:ext cx="4803" cy="6491"/>
              <a:chOff x="8024" y="3479"/>
              <a:chExt cx="8395" cy="4642"/>
            </a:xfrm>
            <a:solidFill>
              <a:schemeClr val="bg1">
                <a:lumMod val="95000"/>
              </a:schemeClr>
            </a:solidFill>
          </p:grpSpPr>
          <p:sp>
            <p:nvSpPr>
              <p:cNvPr id="104" name="圆角矩形 103"/>
              <p:cNvSpPr/>
              <p:nvPr>
                <p:custDataLst>
                  <p:tags r:id="rId22"/>
                </p:custDataLst>
              </p:nvPr>
            </p:nvSpPr>
            <p:spPr>
              <a:xfrm>
                <a:off x="8024" y="3480"/>
                <a:ext cx="8394" cy="4641"/>
              </a:xfrm>
              <a:prstGeom prst="roundRect">
                <a:avLst>
                  <a:gd name="adj" fmla="val 10025"/>
                </a:avLst>
              </a:prstGeom>
              <a:solidFill>
                <a:srgbClr val="E5CEE2"/>
              </a:solidFill>
              <a:ln>
                <a:noFill/>
              </a:ln>
              <a:effectLst>
                <a:outerShdw blurRad="127000" dist="76200" dir="2700000" algn="tl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105" name="圆角矩形 104"/>
              <p:cNvSpPr/>
              <p:nvPr>
                <p:custDataLst>
                  <p:tags r:id="rId23"/>
                </p:custDataLst>
              </p:nvPr>
            </p:nvSpPr>
            <p:spPr>
              <a:xfrm>
                <a:off x="8025" y="3479"/>
                <a:ext cx="8394" cy="4641"/>
              </a:xfrm>
              <a:prstGeom prst="roundRect">
                <a:avLst>
                  <a:gd name="adj" fmla="val 971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63500" dir="13500000" algn="br" rotWithShape="0">
                  <a:schemeClr val="bg1">
                    <a:alpha val="9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 rot="0">
              <a:off x="1471" y="3022"/>
              <a:ext cx="4535" cy="6180"/>
              <a:chOff x="5422" y="476"/>
              <a:chExt cx="8355" cy="828"/>
            </a:xfrm>
          </p:grpSpPr>
          <p:sp>
            <p:nvSpPr>
              <p:cNvPr id="107" name="圆角矩形 106"/>
              <p:cNvSpPr/>
              <p:nvPr>
                <p:custDataLst>
                  <p:tags r:id="rId24"/>
                </p:custDataLst>
              </p:nvPr>
            </p:nvSpPr>
            <p:spPr>
              <a:xfrm>
                <a:off x="5422" y="476"/>
                <a:ext cx="8355" cy="828"/>
              </a:xfrm>
              <a:prstGeom prst="roundRect">
                <a:avLst>
                  <a:gd name="adj" fmla="val 7098"/>
                </a:avLst>
              </a:prstGeom>
              <a:solidFill>
                <a:srgbClr val="701E5E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108" name="圆角矩形 107"/>
              <p:cNvSpPr/>
              <p:nvPr>
                <p:custDataLst>
                  <p:tags r:id="rId25"/>
                </p:custDataLst>
              </p:nvPr>
            </p:nvSpPr>
            <p:spPr>
              <a:xfrm>
                <a:off x="5422" y="476"/>
                <a:ext cx="8355" cy="828"/>
              </a:xfrm>
              <a:prstGeom prst="roundRect">
                <a:avLst>
                  <a:gd name="adj" fmla="val 6765"/>
                </a:avLst>
              </a:prstGeom>
              <a:gradFill rotWithShape="0">
                <a:gsLst>
                  <a:gs pos="15000">
                    <a:srgbClr val="701E5E">
                      <a:alpha val="0"/>
                    </a:srgbClr>
                  </a:gs>
                  <a:gs pos="100000">
                    <a:srgbClr val="6A1D59">
                      <a:lumMod val="95000"/>
                    </a:srgbClr>
                  </a:gs>
                </a:gsLst>
                <a:lin ang="2700000" scaled="0"/>
              </a:gradFill>
              <a:ln>
                <a:noFill/>
              </a:ln>
              <a:effectLst>
                <a:innerShdw blurRad="63500" dist="50800" dir="2700000">
                  <a:schemeClr val="bg1"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 rot="0">
              <a:off x="1341" y="3899"/>
              <a:ext cx="4802" cy="837"/>
              <a:chOff x="8024" y="3479"/>
              <a:chExt cx="8394" cy="4642"/>
            </a:xfrm>
            <a:solidFill>
              <a:srgbClr val="C54BA1">
                <a:alpha val="14000"/>
              </a:srgbClr>
            </a:solidFill>
          </p:grpSpPr>
          <p:sp>
            <p:nvSpPr>
              <p:cNvPr id="110" name="矩形 109"/>
              <p:cNvSpPr/>
              <p:nvPr>
                <p:custDataLst>
                  <p:tags r:id="rId26"/>
                </p:custDataLst>
              </p:nvPr>
            </p:nvSpPr>
            <p:spPr>
              <a:xfrm>
                <a:off x="8024" y="3480"/>
                <a:ext cx="8394" cy="4641"/>
              </a:xfrm>
              <a:prstGeom prst="rect">
                <a:avLst/>
              </a:prstGeom>
              <a:solidFill>
                <a:srgbClr val="E5CEE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111" name="矩形 110"/>
              <p:cNvSpPr/>
              <p:nvPr>
                <p:custDataLst>
                  <p:tags r:id="rId27"/>
                </p:custDataLst>
              </p:nvPr>
            </p:nvSpPr>
            <p:spPr>
              <a:xfrm>
                <a:off x="8024" y="3479"/>
                <a:ext cx="8394" cy="4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400" b="1" spc="1000" dirty="0">
                    <a:solidFill>
                      <a:srgbClr val="FF0000"/>
                    </a:solidFill>
                    <a:uFillTx/>
                    <a:latin typeface="+mj-ea"/>
                    <a:ea typeface="+mj-ea"/>
                    <a:sym typeface="+mn-ea"/>
                  </a:rPr>
                  <a:t>纪念意义</a:t>
                </a:r>
                <a:endParaRPr lang="zh-CN" altLang="en-US" sz="2400" b="1" spc="1000" dirty="0">
                  <a:solidFill>
                    <a:srgbClr val="FF0000"/>
                  </a:solidFill>
                  <a:uFillTx/>
                  <a:latin typeface="+mj-ea"/>
                  <a:ea typeface="+mj-ea"/>
                  <a:sym typeface="+mn-ea"/>
                </a:endParaRPr>
              </a:p>
            </p:txBody>
          </p:sp>
        </p:grpSp>
        <p:sp>
          <p:nvSpPr>
            <p:cNvPr id="112" name="1111"/>
            <p:cNvSpPr txBox="1"/>
            <p:nvPr>
              <p:custDataLst>
                <p:tags r:id="rId28"/>
              </p:custDataLst>
            </p:nvPr>
          </p:nvSpPr>
          <p:spPr>
            <a:xfrm>
              <a:off x="1777" y="4742"/>
              <a:ext cx="4004" cy="43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系统整理和数字化保存抗战相关数据，是对</a:t>
              </a:r>
              <a:r>
                <a:rPr lang="zh-CN" altLang="en-US" sz="1600" b="1" dirty="0">
                  <a:solidFill>
                    <a:srgbClr val="FFC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抗战精神的传承</a:t>
              </a: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，也是新时代开展</a:t>
              </a:r>
              <a:r>
                <a:rPr lang="zh-CN" altLang="en-US" sz="1600" b="1" dirty="0">
                  <a:solidFill>
                    <a:srgbClr val="FFC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爱国主义教育、革命传统教育</a:t>
              </a: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的重要方式。通过信息化手段再现抗战历史，有助于增强公众，尤其是青年群体对抗战</a:t>
              </a:r>
              <a:r>
                <a:rPr lang="zh-CN" altLang="en-US" sz="1600" b="1" dirty="0">
                  <a:solidFill>
                    <a:srgbClr val="FFC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历史的认知与理解</a:t>
              </a:r>
              <a:endParaRPr lang="zh-CN" altLang="en-US" sz="1600" b="1" dirty="0">
                <a:solidFill>
                  <a:srgbClr val="FFC000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pic>
          <p:nvPicPr>
            <p:cNvPr id="113" name="图片 112" descr="31393935333939383b31373432363534363bcae9bcae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77" y="3075"/>
              <a:ext cx="724" cy="74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3253740" y="682625"/>
            <a:ext cx="5494655" cy="668020"/>
            <a:chOff x="5422" y="476"/>
            <a:chExt cx="8366" cy="828"/>
          </a:xfrm>
        </p:grpSpPr>
        <p:sp>
          <p:nvSpPr>
            <p:cNvPr id="11" name="圆角矩形 10"/>
            <p:cNvSpPr/>
            <p:nvPr/>
          </p:nvSpPr>
          <p:spPr>
            <a:xfrm>
              <a:off x="5422" y="476"/>
              <a:ext cx="8355" cy="828"/>
            </a:xfrm>
            <a:prstGeom prst="roundRect">
              <a:avLst>
                <a:gd name="adj" fmla="val 50000"/>
              </a:avLst>
            </a:prstGeom>
            <a:solidFill>
              <a:srgbClr val="701E5E"/>
            </a:solidFill>
            <a:ln>
              <a:noFill/>
            </a:ln>
            <a:effectLst>
              <a:innerShdw blurRad="127000" dist="50800" dir="13500000">
                <a:schemeClr val="tx1"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小标宋简体" panose="02000000000000000000" charset="-122"/>
                <a:ea typeface="方正小标宋简体" panose="02000000000000000000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433" y="476"/>
              <a:ext cx="8355" cy="828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15000">
                  <a:srgbClr val="701E5E">
                    <a:alpha val="0"/>
                  </a:srgbClr>
                </a:gs>
                <a:gs pos="100000">
                  <a:srgbClr val="701E5E"/>
                </a:gs>
              </a:gsLst>
              <a:lin ang="2700000" scaled="0"/>
            </a:gradFill>
            <a:ln>
              <a:noFill/>
            </a:ln>
            <a:effectLst>
              <a:innerShdw blurRad="127000" dist="50800" dir="2700000">
                <a:schemeClr val="bg1">
                  <a:alpha val="6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小标宋简体" panose="02000000000000000000" charset="-122"/>
                <a:ea typeface="方正小标宋简体" panose="020000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499485" y="797560"/>
            <a:ext cx="50025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时代背景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纪念意义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 · 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现实需求</a:t>
            </a:r>
            <a:endParaRPr lang="zh-CN" altLang="en-US" sz="24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小李PPT1"/>
          <p:cNvSpPr txBox="1"/>
          <p:nvPr/>
        </p:nvSpPr>
        <p:spPr>
          <a:xfrm>
            <a:off x="399396" y="178186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srgbClr val="6B15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一、项目背景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rgbClr val="6B155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cxnSp>
        <p:nvCxnSpPr>
          <p:cNvPr id="14" name="直线连接符 3"/>
          <p:cNvCxnSpPr/>
          <p:nvPr/>
        </p:nvCxnSpPr>
        <p:spPr>
          <a:xfrm>
            <a:off x="478893" y="569502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6B1554"/>
            </a:solidFill>
            <a:prstDash val="solid"/>
            <a:miter lim="800000"/>
          </a:ln>
          <a:effectLst/>
        </p:spPr>
      </p:cxnSp>
    </p:spTree>
    <p:custDataLst>
      <p:tags r:id="rId30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60725" y="640715"/>
            <a:ext cx="5494655" cy="668020"/>
            <a:chOff x="5422" y="476"/>
            <a:chExt cx="8366" cy="828"/>
          </a:xfrm>
        </p:grpSpPr>
        <p:sp>
          <p:nvSpPr>
            <p:cNvPr id="15" name="圆角矩形 14"/>
            <p:cNvSpPr/>
            <p:nvPr/>
          </p:nvSpPr>
          <p:spPr>
            <a:xfrm>
              <a:off x="5422" y="476"/>
              <a:ext cx="8355" cy="828"/>
            </a:xfrm>
            <a:prstGeom prst="roundRect">
              <a:avLst>
                <a:gd name="adj" fmla="val 50000"/>
              </a:avLst>
            </a:prstGeom>
            <a:solidFill>
              <a:srgbClr val="701E5E"/>
            </a:solidFill>
            <a:ln>
              <a:noFill/>
            </a:ln>
            <a:effectLst>
              <a:innerShdw blurRad="127000" dist="50800" dir="13500000">
                <a:schemeClr val="tx1"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小标宋简体" panose="02000000000000000000" charset="-122"/>
                <a:ea typeface="方正小标宋简体" panose="02000000000000000000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433" y="476"/>
              <a:ext cx="8355" cy="828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15000">
                  <a:srgbClr val="701E5E">
                    <a:alpha val="0"/>
                  </a:srgbClr>
                </a:gs>
                <a:gs pos="100000">
                  <a:srgbClr val="701E5E"/>
                </a:gs>
              </a:gsLst>
              <a:lin ang="2700000" scaled="0"/>
            </a:gradFill>
            <a:ln>
              <a:noFill/>
            </a:ln>
            <a:effectLst>
              <a:innerShdw blurRad="127000" dist="50800" dir="2700000">
                <a:schemeClr val="bg1">
                  <a:alpha val="6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小标宋简体" panose="02000000000000000000" charset="-122"/>
                <a:ea typeface="方正小标宋简体" panose="020000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666490" y="744220"/>
            <a:ext cx="46018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sz="2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设计初衷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·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项目定位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·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实现范围</a:t>
            </a:r>
            <a:endParaRPr lang="zh-CN" altLang="en-US" sz="24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1106170" y="1394460"/>
            <a:ext cx="9979660" cy="1590675"/>
          </a:xfrm>
          <a:prstGeom prst="roundRect">
            <a:avLst>
              <a:gd name="adj" fmla="val 8717"/>
            </a:avLst>
          </a:prstGeom>
          <a:solidFill>
            <a:srgbClr val="792C68"/>
          </a:solidFill>
          <a:ln>
            <a:noFill/>
          </a:ln>
          <a:effectLst>
            <a:outerShdw blurRad="152400" dist="76200" dir="2700000" algn="tl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sp>
        <p:nvSpPr>
          <p:cNvPr id="37" name="圆角矩形 36"/>
          <p:cNvSpPr/>
          <p:nvPr>
            <p:custDataLst>
              <p:tags r:id="rId2"/>
            </p:custDataLst>
          </p:nvPr>
        </p:nvSpPr>
        <p:spPr>
          <a:xfrm>
            <a:off x="1130300" y="3175000"/>
            <a:ext cx="9979660" cy="1590675"/>
          </a:xfrm>
          <a:prstGeom prst="roundRect">
            <a:avLst>
              <a:gd name="adj" fmla="val 8717"/>
            </a:avLst>
          </a:prstGeom>
          <a:solidFill>
            <a:srgbClr val="792C68"/>
          </a:solidFill>
          <a:ln>
            <a:noFill/>
          </a:ln>
          <a:effectLst>
            <a:outerShdw blurRad="152400" dist="76200" dir="2700000" algn="tl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sp>
        <p:nvSpPr>
          <p:cNvPr id="38" name="圆角矩形 37"/>
          <p:cNvSpPr/>
          <p:nvPr>
            <p:custDataLst>
              <p:tags r:id="rId3"/>
            </p:custDataLst>
          </p:nvPr>
        </p:nvSpPr>
        <p:spPr>
          <a:xfrm>
            <a:off x="1130300" y="4955540"/>
            <a:ext cx="9979660" cy="1590675"/>
          </a:xfrm>
          <a:prstGeom prst="roundRect">
            <a:avLst>
              <a:gd name="adj" fmla="val 8717"/>
            </a:avLst>
          </a:prstGeom>
          <a:solidFill>
            <a:srgbClr val="792C68"/>
          </a:solidFill>
          <a:ln>
            <a:noFill/>
          </a:ln>
          <a:effectLst>
            <a:outerShdw blurRad="152400" dist="76200" dir="2700000" algn="tl" rotWithShape="0">
              <a:schemeClr val="tx1">
                <a:lumMod val="85000"/>
                <a:lumOff val="1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4"/>
            </p:custDataLst>
          </p:nvPr>
        </p:nvSpPr>
        <p:spPr>
          <a:xfrm>
            <a:off x="1223645" y="2014855"/>
            <a:ext cx="9613900" cy="871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在纪念抗战胜利</a:t>
            </a:r>
            <a:r>
              <a:rPr lang="en-US" altLang="zh-CN" sz="2000" b="1">
                <a:solidFill>
                  <a:schemeClr val="bg1"/>
                </a:solidFill>
                <a:latin typeface="+mn-ea"/>
                <a:cs typeface="+mn-ea"/>
              </a:rPr>
              <a:t> 80 </a:t>
            </a:r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周年的背景下，希望通过</a:t>
            </a:r>
            <a:r>
              <a:rPr lang="zh-CN" altLang="en-US" sz="2000" b="1">
                <a:solidFill>
                  <a:srgbClr val="FFC000"/>
                </a:solidFill>
                <a:latin typeface="+mn-ea"/>
                <a:cs typeface="+mn-ea"/>
              </a:rPr>
              <a:t>课程作业</a:t>
            </a:r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的形式，对相关资料进行</a:t>
            </a:r>
            <a:r>
              <a:rPr lang="zh-CN" altLang="en-US" sz="2000" b="1">
                <a:solidFill>
                  <a:srgbClr val="FFC000"/>
                </a:solidFill>
                <a:latin typeface="+mn-ea"/>
                <a:cs typeface="+mn-ea"/>
              </a:rPr>
              <a:t>整理与归纳</a:t>
            </a:r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，利用数据库对信息进行</a:t>
            </a:r>
            <a:r>
              <a:rPr lang="zh-CN" altLang="en-US" sz="2000" b="1">
                <a:solidFill>
                  <a:srgbClr val="FFC000"/>
                </a:solidFill>
                <a:latin typeface="+mn-ea"/>
                <a:cs typeface="+mn-ea"/>
              </a:rPr>
              <a:t>系统化管理</a:t>
            </a:r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，提升数据的</a:t>
            </a:r>
            <a:r>
              <a:rPr lang="zh-CN" altLang="en-US" sz="2000" b="1">
                <a:solidFill>
                  <a:srgbClr val="FFC000"/>
                </a:solidFill>
                <a:latin typeface="+mn-ea"/>
                <a:cs typeface="+mn-ea"/>
              </a:rPr>
              <a:t>可读性和可维护性</a:t>
            </a:r>
            <a:endParaRPr lang="zh-CN" altLang="en-US" sz="2000" b="1">
              <a:solidFill>
                <a:srgbClr val="FFC000"/>
              </a:solidFill>
              <a:latin typeface="+mn-ea"/>
              <a:cs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5"/>
            </p:custDataLst>
          </p:nvPr>
        </p:nvSpPr>
        <p:spPr>
          <a:xfrm>
            <a:off x="1223645" y="3696335"/>
            <a:ext cx="9731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+mn-ea"/>
              </a:rPr>
              <a:t>本项目为数据库课程的</a:t>
            </a:r>
            <a:r>
              <a:rPr lang="zh-CN" altLang="en-US" sz="2000" b="1">
                <a:solidFill>
                  <a:srgbClr val="FFC000"/>
                </a:solidFill>
                <a:latin typeface="+mn-ea"/>
              </a:rPr>
              <a:t>综合实践作业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，功能设计以</a:t>
            </a:r>
            <a:r>
              <a:rPr lang="zh-CN" altLang="en-US" sz="2000" b="1">
                <a:solidFill>
                  <a:srgbClr val="FFC000"/>
                </a:solidFill>
                <a:latin typeface="+mn-ea"/>
              </a:rPr>
              <a:t>基础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为主，重点放在</a:t>
            </a:r>
            <a:r>
              <a:rPr lang="zh-CN" altLang="en-US" sz="2000" b="1">
                <a:solidFill>
                  <a:srgbClr val="FFC000"/>
                </a:solidFill>
                <a:latin typeface="+mn-ea"/>
              </a:rPr>
              <a:t>数据库表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结构设计、数据录入以及</a:t>
            </a:r>
            <a:r>
              <a:rPr lang="zh-CN" altLang="en-US" sz="2000" b="1">
                <a:solidFill>
                  <a:srgbClr val="FFC000"/>
                </a:solidFill>
                <a:latin typeface="+mn-ea"/>
              </a:rPr>
              <a:t>基本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查询</a:t>
            </a:r>
            <a:r>
              <a:rPr lang="zh-CN" altLang="en-US" sz="2000" b="1">
                <a:solidFill>
                  <a:srgbClr val="FFC000"/>
                </a:solidFill>
                <a:latin typeface="+mn-ea"/>
              </a:rPr>
              <a:t>操作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上，不追求复杂业务逻辑，强调对</a:t>
            </a:r>
            <a:r>
              <a:rPr lang="zh-CN" altLang="en-US" sz="2000" b="1">
                <a:solidFill>
                  <a:srgbClr val="FFC000"/>
                </a:solidFill>
                <a:latin typeface="+mn-ea"/>
              </a:rPr>
              <a:t>所学知识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的</a:t>
            </a:r>
            <a:r>
              <a:rPr lang="zh-CN" altLang="en-US" sz="2000" b="1">
                <a:solidFill>
                  <a:srgbClr val="FFC000"/>
                </a:solidFill>
                <a:latin typeface="+mn-ea"/>
              </a:rPr>
              <a:t>理解与应用</a:t>
            </a:r>
            <a:r>
              <a:rPr lang="zh-CN" altLang="en-US" sz="2000" b="1">
                <a:solidFill>
                  <a:schemeClr val="bg1"/>
                </a:solidFill>
                <a:latin typeface="+mn-ea"/>
              </a:rPr>
              <a:t>。</a:t>
            </a:r>
            <a:endParaRPr lang="zh-CN" altLang="en-US" sz="2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6"/>
            </p:custDataLst>
          </p:nvPr>
        </p:nvSpPr>
        <p:spPr>
          <a:xfrm>
            <a:off x="1242060" y="5521325"/>
            <a:ext cx="9582785" cy="749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系统主要实现抗战主题相关</a:t>
            </a:r>
            <a:r>
              <a:rPr lang="zh-CN" altLang="en-US" sz="2000" b="1">
                <a:solidFill>
                  <a:srgbClr val="FFC000"/>
                </a:solidFill>
                <a:latin typeface="+mn-ea"/>
                <a:cs typeface="+mn-ea"/>
              </a:rPr>
              <a:t>数据</a:t>
            </a:r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的</a:t>
            </a:r>
            <a:r>
              <a:rPr lang="zh-CN" altLang="en-US" sz="2000" b="1">
                <a:solidFill>
                  <a:srgbClr val="FFC000"/>
                </a:solidFill>
                <a:latin typeface="+mn-ea"/>
                <a:cs typeface="+mn-ea"/>
              </a:rPr>
              <a:t>存储、查询与管理</a:t>
            </a:r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功能，整体结构简洁，功能明确，既</a:t>
            </a:r>
            <a:r>
              <a:rPr lang="zh-CN" altLang="en-US" sz="2000" b="1">
                <a:solidFill>
                  <a:srgbClr val="FFC000"/>
                </a:solidFill>
                <a:latin typeface="+mn-ea"/>
                <a:cs typeface="+mn-ea"/>
              </a:rPr>
              <a:t>满足</a:t>
            </a:r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课程</a:t>
            </a:r>
            <a:r>
              <a:rPr lang="zh-CN" altLang="en-US" sz="2000" b="1">
                <a:solidFill>
                  <a:srgbClr val="FFC000"/>
                </a:solidFill>
                <a:latin typeface="+mn-ea"/>
                <a:cs typeface="+mn-ea"/>
              </a:rPr>
              <a:t>作业要求</a:t>
            </a:r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，也</a:t>
            </a:r>
            <a:r>
              <a:rPr lang="zh-CN" altLang="en-US" sz="2000" b="1">
                <a:solidFill>
                  <a:srgbClr val="FFC000"/>
                </a:solidFill>
                <a:latin typeface="+mn-ea"/>
                <a:cs typeface="+mn-ea"/>
              </a:rPr>
              <a:t>体现</a:t>
            </a:r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抗战胜利</a:t>
            </a:r>
            <a:r>
              <a:rPr lang="en-US" altLang="zh-CN" sz="2000" b="1">
                <a:solidFill>
                  <a:schemeClr val="bg1"/>
                </a:solidFill>
                <a:latin typeface="+mn-ea"/>
                <a:cs typeface="+mn-ea"/>
              </a:rPr>
              <a:t> 80 </a:t>
            </a:r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周年这一</a:t>
            </a:r>
            <a:r>
              <a:rPr lang="zh-CN" altLang="en-US" sz="2000" b="1">
                <a:solidFill>
                  <a:srgbClr val="FFC000"/>
                </a:solidFill>
                <a:latin typeface="+mn-ea"/>
                <a:cs typeface="+mn-ea"/>
              </a:rPr>
              <a:t>主题</a:t>
            </a:r>
            <a:r>
              <a:rPr lang="zh-CN" altLang="en-US" sz="2000" b="1">
                <a:solidFill>
                  <a:schemeClr val="bg1"/>
                </a:solidFill>
                <a:latin typeface="+mn-ea"/>
                <a:cs typeface="+mn-ea"/>
              </a:rPr>
              <a:t>背景</a:t>
            </a:r>
            <a:endParaRPr lang="zh-CN" altLang="en-US" sz="2000" b="1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106170" y="1518285"/>
            <a:ext cx="9980295" cy="4476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+mj-ea"/>
                <a:ea typeface="+mj-ea"/>
              </a:rPr>
              <a:t>设计初衷</a:t>
            </a:r>
            <a:endParaRPr lang="zh-CN" altLang="en-US" sz="2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1130300" y="3275330"/>
            <a:ext cx="9979025" cy="42164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+mj-ea"/>
                <a:ea typeface="+mj-ea"/>
              </a:rPr>
              <a:t>项目定位</a:t>
            </a:r>
            <a:endParaRPr lang="zh-CN" altLang="en-US" sz="2400" b="1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1130300" y="5069840"/>
            <a:ext cx="9979025" cy="42037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+mn-ea"/>
              </a:rPr>
              <a:t>实现范围</a:t>
            </a:r>
            <a:endParaRPr lang="zh-CN" altLang="en-US" sz="2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小李PPT1"/>
          <p:cNvSpPr txBox="1"/>
          <p:nvPr/>
        </p:nvSpPr>
        <p:spPr>
          <a:xfrm>
            <a:off x="399396" y="170566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u="none" strike="noStrike" kern="1200" cap="none" spc="0" normalizeH="0" baseline="0" noProof="0" dirty="0">
                <a:ln>
                  <a:noFill/>
                </a:ln>
                <a:solidFill>
                  <a:srgbClr val="6B15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一、项目背景</a:t>
            </a:r>
            <a:endParaRPr kumimoji="0" lang="zh-CN" altLang="en-US" sz="2000" b="1" u="none" strike="noStrike" kern="1200" cap="none" spc="0" normalizeH="0" baseline="0" noProof="0" dirty="0">
              <a:ln>
                <a:noFill/>
              </a:ln>
              <a:solidFill>
                <a:srgbClr val="6B155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cxnSp>
        <p:nvCxnSpPr>
          <p:cNvPr id="14" name="直线连接符 3"/>
          <p:cNvCxnSpPr/>
          <p:nvPr/>
        </p:nvCxnSpPr>
        <p:spPr>
          <a:xfrm>
            <a:off x="478893" y="561882"/>
            <a:ext cx="11282474" cy="0"/>
          </a:xfrm>
          <a:prstGeom prst="line">
            <a:avLst/>
          </a:prstGeom>
          <a:noFill/>
          <a:ln w="19050" cap="flat" cmpd="sng" algn="ctr">
            <a:solidFill>
              <a:srgbClr val="6B1554"/>
            </a:solidFill>
            <a:prstDash val="solid"/>
            <a:miter lim="800000"/>
          </a:ln>
          <a:effectLst/>
        </p:spPr>
      </p:cxnSp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2996" y="1046480"/>
            <a:ext cx="7326007" cy="4602774"/>
            <a:chOff x="2432996" y="1046480"/>
            <a:chExt cx="7326007" cy="4602774"/>
          </a:xfrm>
        </p:grpSpPr>
        <p:grpSp>
          <p:nvGrpSpPr>
            <p:cNvPr id="14" name="组合 13"/>
            <p:cNvGrpSpPr/>
            <p:nvPr/>
          </p:nvGrpSpPr>
          <p:grpSpPr>
            <a:xfrm>
              <a:off x="2432996" y="1046480"/>
              <a:ext cx="7326007" cy="4602774"/>
              <a:chOff x="4808" y="3254"/>
              <a:chExt cx="2094" cy="2093"/>
            </a:xfrm>
            <a:solidFill>
              <a:srgbClr val="E5CEE2"/>
            </a:solidFill>
          </p:grpSpPr>
          <p:sp>
            <p:nvSpPr>
              <p:cNvPr id="15" name="圆角矩形 14"/>
              <p:cNvSpPr/>
              <p:nvPr/>
            </p:nvSpPr>
            <p:spPr>
              <a:xfrm>
                <a:off x="4809" y="3254"/>
                <a:ext cx="2093" cy="2093"/>
              </a:xfrm>
              <a:prstGeom prst="roundRect">
                <a:avLst>
                  <a:gd name="adj" fmla="val 8048"/>
                </a:avLst>
              </a:prstGeom>
              <a:solidFill>
                <a:srgbClr val="701E5E"/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innerShdw blurRad="127000" dist="63500" dir="135000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4808" y="3254"/>
                <a:ext cx="2093" cy="2093"/>
              </a:xfrm>
              <a:prstGeom prst="roundRect">
                <a:avLst>
                  <a:gd name="adj" fmla="val 7841"/>
                </a:avLst>
              </a:prstGeom>
              <a:gradFill rotWithShape="0">
                <a:gsLst>
                  <a:gs pos="15000">
                    <a:srgbClr val="701E5E">
                      <a:alpha val="0"/>
                    </a:srgbClr>
                  </a:gs>
                  <a:gs pos="100000">
                    <a:srgbClr val="6A1D59">
                      <a:lumMod val="95000"/>
                    </a:srgbClr>
                  </a:gs>
                </a:gsLst>
                <a:lin ang="2700000" scaled="0"/>
              </a:gradFill>
              <a:ln>
                <a:solidFill>
                  <a:schemeClr val="bg1">
                    <a:alpha val="80000"/>
                  </a:schemeClr>
                </a:solidFill>
              </a:ln>
              <a:effectLst>
                <a:innerShdw blurRad="127000" dist="63500" dir="2700000">
                  <a:schemeClr val="bg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746212" y="1343660"/>
              <a:ext cx="6698778" cy="4006622"/>
              <a:chOff x="8023" y="3480"/>
              <a:chExt cx="8395" cy="4641"/>
            </a:xfrm>
            <a:solidFill>
              <a:srgbClr val="E5CEE2"/>
            </a:solidFill>
          </p:grpSpPr>
          <p:sp>
            <p:nvSpPr>
              <p:cNvPr id="18" name="圆角矩形 17"/>
              <p:cNvSpPr/>
              <p:nvPr/>
            </p:nvSpPr>
            <p:spPr>
              <a:xfrm>
                <a:off x="8024" y="3480"/>
                <a:ext cx="8394" cy="4641"/>
              </a:xfrm>
              <a:prstGeom prst="roundRect">
                <a:avLst>
                  <a:gd name="adj" fmla="val 729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outerShdw blurRad="152400" dist="76200" dir="2700000" algn="tl" rotWithShape="0">
                  <a:schemeClr val="tx1">
                    <a:lumMod val="85000"/>
                    <a:lumOff val="1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8023" y="3480"/>
                <a:ext cx="8394" cy="4641"/>
              </a:xfrm>
              <a:prstGeom prst="roundRect">
                <a:avLst>
                  <a:gd name="adj" fmla="val 729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outerShdw blurRad="127000" dist="63500" dir="13500000" algn="br" rotWithShape="0">
                  <a:schemeClr val="bg1">
                    <a:alpha val="6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方正小标宋简体" panose="02000000000000000000" charset="-122"/>
                  <a:ea typeface="方正小标宋简体" panose="02000000000000000000" charset="-122"/>
                </a:endParaRPr>
              </a:p>
            </p:txBody>
          </p:sp>
        </p:grpSp>
      </p:grpSp>
      <p:sp>
        <p:nvSpPr>
          <p:cNvPr id="9240" name="文本框 47"/>
          <p:cNvSpPr txBox="1"/>
          <p:nvPr/>
        </p:nvSpPr>
        <p:spPr>
          <a:xfrm>
            <a:off x="3214053" y="3353435"/>
            <a:ext cx="5762625" cy="119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7200" b="1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项目分工</a:t>
            </a:r>
            <a:endParaRPr lang="zh-CN" altLang="en-US" sz="7200" b="1">
              <a:solidFill>
                <a:srgbClr val="701E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41" name="文本框 48"/>
          <p:cNvSpPr txBox="1"/>
          <p:nvPr/>
        </p:nvSpPr>
        <p:spPr>
          <a:xfrm>
            <a:off x="3558540" y="1963420"/>
            <a:ext cx="5073650" cy="119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7200" b="1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第二部分</a:t>
            </a:r>
            <a:endParaRPr lang="zh-CN" altLang="en-US" sz="7200" b="1">
              <a:solidFill>
                <a:srgbClr val="701E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36495" y="5914390"/>
            <a:ext cx="7322820" cy="436880"/>
            <a:chOff x="3837" y="9314"/>
            <a:chExt cx="11532" cy="688"/>
          </a:xfrm>
        </p:grpSpPr>
        <p:grpSp>
          <p:nvGrpSpPr>
            <p:cNvPr id="29" name="组合 28"/>
            <p:cNvGrpSpPr/>
            <p:nvPr/>
          </p:nvGrpSpPr>
          <p:grpSpPr>
            <a:xfrm rot="0">
              <a:off x="3837" y="9443"/>
              <a:ext cx="11532" cy="438"/>
              <a:chOff x="4809" y="3254"/>
              <a:chExt cx="2093" cy="2093"/>
            </a:xfrm>
            <a:solidFill>
              <a:schemeClr val="bg1"/>
            </a:solidFill>
          </p:grpSpPr>
          <p:sp>
            <p:nvSpPr>
              <p:cNvPr id="30" name="圆角矩形 29"/>
              <p:cNvSpPr/>
              <p:nvPr/>
            </p:nvSpPr>
            <p:spPr>
              <a:xfrm>
                <a:off x="4809" y="3254"/>
                <a:ext cx="2093" cy="2093"/>
              </a:xfrm>
              <a:prstGeom prst="roundRect">
                <a:avLst>
                  <a:gd name="adj" fmla="val 50000"/>
                </a:avLst>
              </a:prstGeom>
              <a:solidFill>
                <a:srgbClr val="D296BF"/>
              </a:soli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4809" y="3254"/>
                <a:ext cx="2093" cy="2093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50000">
                    <a:schemeClr val="bg1">
                      <a:lumMod val="85000"/>
                    </a:schemeClr>
                  </a:gs>
                  <a:gs pos="20000">
                    <a:schemeClr val="bg1">
                      <a:alpha val="0"/>
                    </a:schemeClr>
                  </a:gs>
                </a:gsLst>
                <a:lin ang="0" scaled="0"/>
              </a:gra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101600" dist="50800" dir="2700000">
                  <a:schemeClr val="bg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rot="0">
              <a:off x="8141" y="9314"/>
              <a:ext cx="688" cy="688"/>
              <a:chOff x="5871" y="9314"/>
              <a:chExt cx="688" cy="688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5871" y="9322"/>
                <a:ext cx="680" cy="680"/>
                <a:chOff x="8024" y="3480"/>
                <a:chExt cx="8394" cy="4641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8024" y="3480"/>
                  <a:ext cx="8394" cy="4641"/>
                </a:xfrm>
                <a:prstGeom prst="ellipse">
                  <a:avLst/>
                </a:prstGeom>
                <a:solidFill>
                  <a:srgbClr val="701E5E"/>
                </a:solidFill>
                <a:ln>
                  <a:noFill/>
                </a:ln>
                <a:effectLst>
                  <a:outerShdw blurRad="76200" dist="50800" dir="2700000" algn="tl" rotWithShape="0">
                    <a:schemeClr val="tx1">
                      <a:lumMod val="85000"/>
                      <a:lumOff val="15000"/>
                      <a:alpha val="3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8024" y="3480"/>
                  <a:ext cx="8394" cy="4641"/>
                </a:xfrm>
                <a:prstGeom prst="ellipse">
                  <a:avLst/>
                </a:prstGeom>
                <a:solidFill>
                  <a:srgbClr val="701E5E"/>
                </a:solidFill>
                <a:ln>
                  <a:noFill/>
                </a:ln>
                <a:effectLst>
                  <a:outerShdw blurRad="114300" dist="63500" dir="13500000" algn="br" rotWithShape="0">
                    <a:schemeClr val="bg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7" name="图片 6" descr="12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5879" y="9314"/>
                <a:ext cx="680" cy="680"/>
              </a:xfrm>
              <a:prstGeom prst="ellipse">
                <a:avLst/>
              </a:prstGeom>
            </p:spPr>
          </p:pic>
        </p:grpSp>
      </p:grp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小李PPT1"/>
          <p:cNvSpPr txBox="1"/>
          <p:nvPr/>
        </p:nvSpPr>
        <p:spPr>
          <a:xfrm>
            <a:off x="363836" y="24486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二、项目分工</a:t>
            </a:r>
            <a:endParaRPr kumimoji="0" lang="zh-CN" altLang="en-US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任意形状 33"/>
          <p:cNvSpPr/>
          <p:nvPr/>
        </p:nvSpPr>
        <p:spPr>
          <a:xfrm>
            <a:off x="454618" y="1167802"/>
            <a:ext cx="367150" cy="891832"/>
          </a:xfrm>
          <a:custGeom>
            <a:avLst/>
            <a:gdLst>
              <a:gd name="connsiteX0" fmla="*/ 0 w 367150"/>
              <a:gd name="connsiteY0" fmla="*/ 0 h 891832"/>
              <a:gd name="connsiteX1" fmla="*/ 367150 w 367150"/>
              <a:gd name="connsiteY1" fmla="*/ 0 h 891832"/>
              <a:gd name="connsiteX2" fmla="*/ 367150 w 367150"/>
              <a:gd name="connsiteY2" fmla="*/ 891833 h 891832"/>
              <a:gd name="connsiteX3" fmla="*/ 0 w 367150"/>
              <a:gd name="connsiteY3" fmla="*/ 891833 h 89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50" h="891832">
                <a:moveTo>
                  <a:pt x="0" y="0"/>
                </a:moveTo>
                <a:lnTo>
                  <a:pt x="367150" y="0"/>
                </a:lnTo>
                <a:lnTo>
                  <a:pt x="367150" y="891833"/>
                </a:lnTo>
                <a:lnTo>
                  <a:pt x="0" y="891833"/>
                </a:lnTo>
                <a:close/>
              </a:path>
            </a:pathLst>
          </a:custGeom>
          <a:noFill/>
          <a:ln w="15875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b="1" dirty="0">
                <a:latin typeface="仿宋" panose="02010609060101010101" charset="-122"/>
                <a:ea typeface="仿宋" panose="02010609060101010101" charset="-122"/>
                <a:cs typeface="Alibaba PuHuiTi" pitchFamily="18" charset="-122"/>
              </a:rPr>
              <a:t>项目进程</a:t>
            </a:r>
            <a:endParaRPr lang="zh-CN" altLang="en-US" sz="1200" b="1" dirty="0">
              <a:latin typeface="仿宋" panose="02010609060101010101" charset="-122"/>
              <a:ea typeface="仿宋" panose="02010609060101010101" charset="-122"/>
              <a:cs typeface="Alibaba PuHuiTi" pitchFamily="18" charset="-122"/>
            </a:endParaRPr>
          </a:p>
        </p:txBody>
      </p:sp>
      <p:sp>
        <p:nvSpPr>
          <p:cNvPr id="36" name="任意形状 35"/>
          <p:cNvSpPr/>
          <p:nvPr/>
        </p:nvSpPr>
        <p:spPr>
          <a:xfrm>
            <a:off x="454618" y="2250198"/>
            <a:ext cx="367150" cy="3358122"/>
          </a:xfrm>
          <a:custGeom>
            <a:avLst/>
            <a:gdLst>
              <a:gd name="connsiteX0" fmla="*/ 0 w 367150"/>
              <a:gd name="connsiteY0" fmla="*/ 0 h 2718692"/>
              <a:gd name="connsiteX1" fmla="*/ 367150 w 367150"/>
              <a:gd name="connsiteY1" fmla="*/ 0 h 2718692"/>
              <a:gd name="connsiteX2" fmla="*/ 367150 w 367150"/>
              <a:gd name="connsiteY2" fmla="*/ 2718692 h 2718692"/>
              <a:gd name="connsiteX3" fmla="*/ 0 w 367150"/>
              <a:gd name="connsiteY3" fmla="*/ 2718692 h 27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50" h="2718692">
                <a:moveTo>
                  <a:pt x="0" y="0"/>
                </a:moveTo>
                <a:lnTo>
                  <a:pt x="367150" y="0"/>
                </a:lnTo>
                <a:lnTo>
                  <a:pt x="367150" y="2718692"/>
                </a:lnTo>
                <a:lnTo>
                  <a:pt x="0" y="2718692"/>
                </a:lnTo>
                <a:close/>
              </a:path>
            </a:pathLst>
          </a:custGeom>
          <a:noFill/>
          <a:ln w="15875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b="1" dirty="0">
                <a:latin typeface="仿宋" panose="02010609060101010101" charset="-122"/>
                <a:ea typeface="仿宋" panose="02010609060101010101" charset="-122"/>
                <a:cs typeface="Alibaba PuHuiTi" pitchFamily="18" charset="-122"/>
              </a:rPr>
              <a:t>项目具体实现过程</a:t>
            </a:r>
            <a:endParaRPr lang="zh-CN" altLang="en-US" sz="1200" b="1" dirty="0">
              <a:latin typeface="仿宋" panose="02010609060101010101" charset="-122"/>
              <a:ea typeface="仿宋" panose="02010609060101010101" charset="-122"/>
              <a:cs typeface="Alibaba PuHuiTi" pitchFamily="18" charset="-122"/>
            </a:endParaRPr>
          </a:p>
        </p:txBody>
      </p:sp>
      <p:sp>
        <p:nvSpPr>
          <p:cNvPr id="38" name="任意形状 37"/>
          <p:cNvSpPr/>
          <p:nvPr/>
        </p:nvSpPr>
        <p:spPr>
          <a:xfrm>
            <a:off x="1016142" y="2250198"/>
            <a:ext cx="2533211" cy="3358122"/>
          </a:xfrm>
          <a:custGeom>
            <a:avLst/>
            <a:gdLst>
              <a:gd name="connsiteX0" fmla="*/ 0 w 2533211"/>
              <a:gd name="connsiteY0" fmla="*/ 0 h 2718692"/>
              <a:gd name="connsiteX1" fmla="*/ 2533212 w 2533211"/>
              <a:gd name="connsiteY1" fmla="*/ 0 h 2718692"/>
              <a:gd name="connsiteX2" fmla="*/ 2533212 w 2533211"/>
              <a:gd name="connsiteY2" fmla="*/ 2718692 h 2718692"/>
              <a:gd name="connsiteX3" fmla="*/ 0 w 2533211"/>
              <a:gd name="connsiteY3" fmla="*/ 2718692 h 27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211" h="2718692">
                <a:moveTo>
                  <a:pt x="0" y="0"/>
                </a:moveTo>
                <a:lnTo>
                  <a:pt x="2533212" y="0"/>
                </a:lnTo>
                <a:lnTo>
                  <a:pt x="2533212" y="2718692"/>
                </a:lnTo>
                <a:lnTo>
                  <a:pt x="0" y="2718692"/>
                </a:lnTo>
                <a:close/>
              </a:path>
            </a:pathLst>
          </a:custGeom>
          <a:solidFill>
            <a:schemeClr val="bg2"/>
          </a:solidFill>
          <a:ln w="176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0" name="任意形状 39"/>
          <p:cNvSpPr/>
          <p:nvPr/>
        </p:nvSpPr>
        <p:spPr>
          <a:xfrm>
            <a:off x="3743727" y="2250198"/>
            <a:ext cx="2533211" cy="3358122"/>
          </a:xfrm>
          <a:custGeom>
            <a:avLst/>
            <a:gdLst>
              <a:gd name="connsiteX0" fmla="*/ 0 w 2533211"/>
              <a:gd name="connsiteY0" fmla="*/ 0 h 2718692"/>
              <a:gd name="connsiteX1" fmla="*/ 2533211 w 2533211"/>
              <a:gd name="connsiteY1" fmla="*/ 0 h 2718692"/>
              <a:gd name="connsiteX2" fmla="*/ 2533211 w 2533211"/>
              <a:gd name="connsiteY2" fmla="*/ 2718692 h 2718692"/>
              <a:gd name="connsiteX3" fmla="*/ 0 w 2533211"/>
              <a:gd name="connsiteY3" fmla="*/ 2718692 h 27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211" h="2718692">
                <a:moveTo>
                  <a:pt x="0" y="0"/>
                </a:moveTo>
                <a:lnTo>
                  <a:pt x="2533211" y="0"/>
                </a:lnTo>
                <a:lnTo>
                  <a:pt x="2533211" y="2718692"/>
                </a:lnTo>
                <a:lnTo>
                  <a:pt x="0" y="2718692"/>
                </a:lnTo>
                <a:close/>
              </a:path>
            </a:pathLst>
          </a:custGeom>
          <a:solidFill>
            <a:schemeClr val="bg2"/>
          </a:solidFill>
          <a:ln w="176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2" name="任意形状 41"/>
          <p:cNvSpPr/>
          <p:nvPr/>
        </p:nvSpPr>
        <p:spPr>
          <a:xfrm>
            <a:off x="6472583" y="2250198"/>
            <a:ext cx="2533211" cy="3358122"/>
          </a:xfrm>
          <a:custGeom>
            <a:avLst/>
            <a:gdLst>
              <a:gd name="connsiteX0" fmla="*/ 0 w 2533211"/>
              <a:gd name="connsiteY0" fmla="*/ 0 h 2718692"/>
              <a:gd name="connsiteX1" fmla="*/ 2533212 w 2533211"/>
              <a:gd name="connsiteY1" fmla="*/ 0 h 2718692"/>
              <a:gd name="connsiteX2" fmla="*/ 2533212 w 2533211"/>
              <a:gd name="connsiteY2" fmla="*/ 2718692 h 2718692"/>
              <a:gd name="connsiteX3" fmla="*/ 0 w 2533211"/>
              <a:gd name="connsiteY3" fmla="*/ 2718692 h 27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211" h="2718692">
                <a:moveTo>
                  <a:pt x="0" y="0"/>
                </a:moveTo>
                <a:lnTo>
                  <a:pt x="2533212" y="0"/>
                </a:lnTo>
                <a:lnTo>
                  <a:pt x="2533212" y="2718692"/>
                </a:lnTo>
                <a:lnTo>
                  <a:pt x="0" y="2718692"/>
                </a:lnTo>
                <a:close/>
              </a:path>
            </a:pathLst>
          </a:custGeom>
          <a:solidFill>
            <a:schemeClr val="bg2"/>
          </a:solidFill>
          <a:ln w="176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4" name="任意形状 43"/>
          <p:cNvSpPr/>
          <p:nvPr/>
        </p:nvSpPr>
        <p:spPr>
          <a:xfrm>
            <a:off x="9200168" y="2250198"/>
            <a:ext cx="2533211" cy="3358122"/>
          </a:xfrm>
          <a:custGeom>
            <a:avLst/>
            <a:gdLst>
              <a:gd name="connsiteX0" fmla="*/ 0 w 2533211"/>
              <a:gd name="connsiteY0" fmla="*/ 0 h 2718692"/>
              <a:gd name="connsiteX1" fmla="*/ 2533212 w 2533211"/>
              <a:gd name="connsiteY1" fmla="*/ 0 h 2718692"/>
              <a:gd name="connsiteX2" fmla="*/ 2533212 w 2533211"/>
              <a:gd name="connsiteY2" fmla="*/ 2718692 h 2718692"/>
              <a:gd name="connsiteX3" fmla="*/ 0 w 2533211"/>
              <a:gd name="connsiteY3" fmla="*/ 2718692 h 271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211" h="2718692">
                <a:moveTo>
                  <a:pt x="0" y="0"/>
                </a:moveTo>
                <a:lnTo>
                  <a:pt x="2533212" y="0"/>
                </a:lnTo>
                <a:lnTo>
                  <a:pt x="2533212" y="2718692"/>
                </a:lnTo>
                <a:lnTo>
                  <a:pt x="0" y="2718692"/>
                </a:lnTo>
                <a:close/>
              </a:path>
            </a:pathLst>
          </a:custGeom>
          <a:solidFill>
            <a:schemeClr val="bg2"/>
          </a:solidFill>
          <a:ln w="1764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5" name="任意形状 44"/>
          <p:cNvSpPr/>
          <p:nvPr/>
        </p:nvSpPr>
        <p:spPr>
          <a:xfrm>
            <a:off x="1016142" y="1167802"/>
            <a:ext cx="2533211" cy="891832"/>
          </a:xfrm>
          <a:custGeom>
            <a:avLst/>
            <a:gdLst>
              <a:gd name="connsiteX0" fmla="*/ 0 w 2533211"/>
              <a:gd name="connsiteY0" fmla="*/ 0 h 891832"/>
              <a:gd name="connsiteX1" fmla="*/ 2533212 w 2533211"/>
              <a:gd name="connsiteY1" fmla="*/ 0 h 891832"/>
              <a:gd name="connsiteX2" fmla="*/ 2533212 w 2533211"/>
              <a:gd name="connsiteY2" fmla="*/ 891833 h 891832"/>
              <a:gd name="connsiteX3" fmla="*/ 0 w 2533211"/>
              <a:gd name="connsiteY3" fmla="*/ 891833 h 89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211" h="891832">
                <a:moveTo>
                  <a:pt x="0" y="0"/>
                </a:moveTo>
                <a:lnTo>
                  <a:pt x="2533212" y="0"/>
                </a:lnTo>
                <a:lnTo>
                  <a:pt x="2533212" y="891833"/>
                </a:lnTo>
                <a:lnTo>
                  <a:pt x="0" y="891833"/>
                </a:lnTo>
                <a:close/>
              </a:path>
            </a:pathLst>
          </a:custGeom>
          <a:solidFill>
            <a:schemeClr val="accent1"/>
          </a:solidFill>
          <a:ln w="160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6" name="任意形状 45"/>
          <p:cNvSpPr/>
          <p:nvPr/>
        </p:nvSpPr>
        <p:spPr>
          <a:xfrm>
            <a:off x="3743727" y="1167802"/>
            <a:ext cx="2533211" cy="891832"/>
          </a:xfrm>
          <a:custGeom>
            <a:avLst/>
            <a:gdLst>
              <a:gd name="connsiteX0" fmla="*/ 0 w 2533211"/>
              <a:gd name="connsiteY0" fmla="*/ 0 h 891832"/>
              <a:gd name="connsiteX1" fmla="*/ 2533211 w 2533211"/>
              <a:gd name="connsiteY1" fmla="*/ 0 h 891832"/>
              <a:gd name="connsiteX2" fmla="*/ 2533211 w 2533211"/>
              <a:gd name="connsiteY2" fmla="*/ 891833 h 891832"/>
              <a:gd name="connsiteX3" fmla="*/ 0 w 2533211"/>
              <a:gd name="connsiteY3" fmla="*/ 891833 h 89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211" h="891832">
                <a:moveTo>
                  <a:pt x="0" y="0"/>
                </a:moveTo>
                <a:lnTo>
                  <a:pt x="2533211" y="0"/>
                </a:lnTo>
                <a:lnTo>
                  <a:pt x="2533211" y="891833"/>
                </a:lnTo>
                <a:lnTo>
                  <a:pt x="0" y="891833"/>
                </a:lnTo>
                <a:close/>
              </a:path>
            </a:pathLst>
          </a:custGeom>
          <a:solidFill>
            <a:schemeClr val="accent2"/>
          </a:solidFill>
          <a:ln w="160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7" name="任意形状 46"/>
          <p:cNvSpPr/>
          <p:nvPr/>
        </p:nvSpPr>
        <p:spPr>
          <a:xfrm>
            <a:off x="6472583" y="1167802"/>
            <a:ext cx="2533211" cy="891832"/>
          </a:xfrm>
          <a:custGeom>
            <a:avLst/>
            <a:gdLst>
              <a:gd name="connsiteX0" fmla="*/ 0 w 2533211"/>
              <a:gd name="connsiteY0" fmla="*/ 0 h 891832"/>
              <a:gd name="connsiteX1" fmla="*/ 2533212 w 2533211"/>
              <a:gd name="connsiteY1" fmla="*/ 0 h 891832"/>
              <a:gd name="connsiteX2" fmla="*/ 2533212 w 2533211"/>
              <a:gd name="connsiteY2" fmla="*/ 891833 h 891832"/>
              <a:gd name="connsiteX3" fmla="*/ 0 w 2533211"/>
              <a:gd name="connsiteY3" fmla="*/ 891833 h 89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211" h="891832">
                <a:moveTo>
                  <a:pt x="0" y="0"/>
                </a:moveTo>
                <a:lnTo>
                  <a:pt x="2533212" y="0"/>
                </a:lnTo>
                <a:lnTo>
                  <a:pt x="2533212" y="891833"/>
                </a:lnTo>
                <a:lnTo>
                  <a:pt x="0" y="891833"/>
                </a:lnTo>
                <a:close/>
              </a:path>
            </a:pathLst>
          </a:custGeom>
          <a:solidFill>
            <a:schemeClr val="accent3"/>
          </a:solidFill>
          <a:ln w="160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8" name="任意形状 47"/>
          <p:cNvSpPr/>
          <p:nvPr/>
        </p:nvSpPr>
        <p:spPr>
          <a:xfrm>
            <a:off x="9200168" y="1167802"/>
            <a:ext cx="2533211" cy="891832"/>
          </a:xfrm>
          <a:custGeom>
            <a:avLst/>
            <a:gdLst>
              <a:gd name="connsiteX0" fmla="*/ 0 w 2533211"/>
              <a:gd name="connsiteY0" fmla="*/ 0 h 891832"/>
              <a:gd name="connsiteX1" fmla="*/ 2533212 w 2533211"/>
              <a:gd name="connsiteY1" fmla="*/ 0 h 891832"/>
              <a:gd name="connsiteX2" fmla="*/ 2533212 w 2533211"/>
              <a:gd name="connsiteY2" fmla="*/ 891833 h 891832"/>
              <a:gd name="connsiteX3" fmla="*/ 0 w 2533211"/>
              <a:gd name="connsiteY3" fmla="*/ 891833 h 89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211" h="891832">
                <a:moveTo>
                  <a:pt x="0" y="0"/>
                </a:moveTo>
                <a:lnTo>
                  <a:pt x="2533212" y="0"/>
                </a:lnTo>
                <a:lnTo>
                  <a:pt x="2533212" y="891833"/>
                </a:lnTo>
                <a:lnTo>
                  <a:pt x="0" y="891833"/>
                </a:lnTo>
                <a:close/>
              </a:path>
            </a:pathLst>
          </a:custGeom>
          <a:solidFill>
            <a:schemeClr val="accent4"/>
          </a:solidFill>
          <a:ln w="1317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9" name="任意形状 48"/>
          <p:cNvSpPr/>
          <p:nvPr/>
        </p:nvSpPr>
        <p:spPr>
          <a:xfrm>
            <a:off x="454618" y="5806095"/>
            <a:ext cx="11278761" cy="650453"/>
          </a:xfrm>
          <a:custGeom>
            <a:avLst/>
            <a:gdLst>
              <a:gd name="connsiteX0" fmla="*/ 11278761 w 11278761"/>
              <a:gd name="connsiteY0" fmla="*/ 325226 h 650453"/>
              <a:gd name="connsiteX1" fmla="*/ 11032300 w 11278761"/>
              <a:gd name="connsiteY1" fmla="*/ 0 h 650453"/>
              <a:gd name="connsiteX2" fmla="*/ 11032300 w 11278761"/>
              <a:gd name="connsiteY2" fmla="*/ 212159 h 650453"/>
              <a:gd name="connsiteX3" fmla="*/ 0 w 11278761"/>
              <a:gd name="connsiteY3" fmla="*/ 212159 h 650453"/>
              <a:gd name="connsiteX4" fmla="*/ 0 w 11278761"/>
              <a:gd name="connsiteY4" fmla="*/ 439564 h 650453"/>
              <a:gd name="connsiteX5" fmla="*/ 11032300 w 11278761"/>
              <a:gd name="connsiteY5" fmla="*/ 439564 h 650453"/>
              <a:gd name="connsiteX6" fmla="*/ 11032300 w 11278761"/>
              <a:gd name="connsiteY6" fmla="*/ 650453 h 65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78761" h="650453">
                <a:moveTo>
                  <a:pt x="11278761" y="325226"/>
                </a:moveTo>
                <a:lnTo>
                  <a:pt x="11032300" y="0"/>
                </a:lnTo>
                <a:lnTo>
                  <a:pt x="11032300" y="212159"/>
                </a:lnTo>
                <a:lnTo>
                  <a:pt x="0" y="212159"/>
                </a:lnTo>
                <a:lnTo>
                  <a:pt x="0" y="439564"/>
                </a:lnTo>
                <a:lnTo>
                  <a:pt x="11032300" y="439564"/>
                </a:lnTo>
                <a:lnTo>
                  <a:pt x="11032300" y="650453"/>
                </a:lnTo>
                <a:close/>
              </a:path>
            </a:pathLst>
          </a:custGeom>
          <a:solidFill>
            <a:schemeClr val="accent4"/>
          </a:solidFill>
          <a:ln w="1607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0" name="任意形状 49"/>
          <p:cNvSpPr/>
          <p:nvPr/>
        </p:nvSpPr>
        <p:spPr>
          <a:xfrm>
            <a:off x="1957521" y="5806094"/>
            <a:ext cx="650453" cy="650453"/>
          </a:xfrm>
          <a:custGeom>
            <a:avLst/>
            <a:gdLst>
              <a:gd name="connsiteX0" fmla="*/ 650454 w 650453"/>
              <a:gd name="connsiteY0" fmla="*/ 325227 h 650453"/>
              <a:gd name="connsiteX1" fmla="*/ 325227 w 650453"/>
              <a:gd name="connsiteY1" fmla="*/ 650453 h 650453"/>
              <a:gd name="connsiteX2" fmla="*/ 0 w 650453"/>
              <a:gd name="connsiteY2" fmla="*/ 325227 h 650453"/>
              <a:gd name="connsiteX3" fmla="*/ 325227 w 650453"/>
              <a:gd name="connsiteY3" fmla="*/ 0 h 650453"/>
              <a:gd name="connsiteX4" fmla="*/ 650454 w 650453"/>
              <a:gd name="connsiteY4" fmla="*/ 325227 h 65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453" h="650453">
                <a:moveTo>
                  <a:pt x="650454" y="325227"/>
                </a:moveTo>
                <a:cubicBezTo>
                  <a:pt x="650454" y="504844"/>
                  <a:pt x="504844" y="650453"/>
                  <a:pt x="325227" y="650453"/>
                </a:cubicBezTo>
                <a:cubicBezTo>
                  <a:pt x="145609" y="650453"/>
                  <a:pt x="0" y="504844"/>
                  <a:pt x="0" y="325227"/>
                </a:cubicBezTo>
                <a:cubicBezTo>
                  <a:pt x="0" y="145609"/>
                  <a:pt x="145609" y="0"/>
                  <a:pt x="325227" y="0"/>
                </a:cubicBezTo>
                <a:cubicBezTo>
                  <a:pt x="504844" y="0"/>
                  <a:pt x="650454" y="145609"/>
                  <a:pt x="650454" y="325227"/>
                </a:cubicBezTo>
                <a:close/>
              </a:path>
            </a:pathLst>
          </a:custGeom>
          <a:solidFill>
            <a:schemeClr val="accent1"/>
          </a:solidFill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第一周</a:t>
            </a:r>
            <a:endParaRPr lang="zh-CN" altLang="en-US" sz="12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1" name="任意形状 50"/>
          <p:cNvSpPr/>
          <p:nvPr/>
        </p:nvSpPr>
        <p:spPr>
          <a:xfrm>
            <a:off x="4685106" y="5806094"/>
            <a:ext cx="650453" cy="650453"/>
          </a:xfrm>
          <a:custGeom>
            <a:avLst/>
            <a:gdLst>
              <a:gd name="connsiteX0" fmla="*/ 650453 w 650453"/>
              <a:gd name="connsiteY0" fmla="*/ 325227 h 650453"/>
              <a:gd name="connsiteX1" fmla="*/ 325227 w 650453"/>
              <a:gd name="connsiteY1" fmla="*/ 650453 h 650453"/>
              <a:gd name="connsiteX2" fmla="*/ 0 w 650453"/>
              <a:gd name="connsiteY2" fmla="*/ 325227 h 650453"/>
              <a:gd name="connsiteX3" fmla="*/ 325227 w 650453"/>
              <a:gd name="connsiteY3" fmla="*/ 0 h 650453"/>
              <a:gd name="connsiteX4" fmla="*/ 650453 w 650453"/>
              <a:gd name="connsiteY4" fmla="*/ 325227 h 65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453" h="650453">
                <a:moveTo>
                  <a:pt x="650453" y="325227"/>
                </a:moveTo>
                <a:cubicBezTo>
                  <a:pt x="650453" y="504844"/>
                  <a:pt x="504844" y="650453"/>
                  <a:pt x="325227" y="650453"/>
                </a:cubicBezTo>
                <a:cubicBezTo>
                  <a:pt x="145609" y="650453"/>
                  <a:pt x="0" y="504844"/>
                  <a:pt x="0" y="325227"/>
                </a:cubicBezTo>
                <a:cubicBezTo>
                  <a:pt x="0" y="145609"/>
                  <a:pt x="145609" y="0"/>
                  <a:pt x="325227" y="0"/>
                </a:cubicBezTo>
                <a:cubicBezTo>
                  <a:pt x="504844" y="0"/>
                  <a:pt x="650453" y="145609"/>
                  <a:pt x="650453" y="325227"/>
                </a:cubicBezTo>
                <a:close/>
              </a:path>
            </a:pathLst>
          </a:custGeom>
          <a:solidFill>
            <a:schemeClr val="accent2"/>
          </a:solidFill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第一周</a:t>
            </a:r>
            <a:endParaRPr lang="zh-CN" altLang="en-US" sz="1200" b="1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2" name="任意形状 51"/>
          <p:cNvSpPr/>
          <p:nvPr/>
        </p:nvSpPr>
        <p:spPr>
          <a:xfrm>
            <a:off x="7413962" y="5806094"/>
            <a:ext cx="650453" cy="650453"/>
          </a:xfrm>
          <a:custGeom>
            <a:avLst/>
            <a:gdLst>
              <a:gd name="connsiteX0" fmla="*/ 650453 w 650453"/>
              <a:gd name="connsiteY0" fmla="*/ 325227 h 650453"/>
              <a:gd name="connsiteX1" fmla="*/ 325227 w 650453"/>
              <a:gd name="connsiteY1" fmla="*/ 650453 h 650453"/>
              <a:gd name="connsiteX2" fmla="*/ 0 w 650453"/>
              <a:gd name="connsiteY2" fmla="*/ 325227 h 650453"/>
              <a:gd name="connsiteX3" fmla="*/ 325227 w 650453"/>
              <a:gd name="connsiteY3" fmla="*/ 0 h 650453"/>
              <a:gd name="connsiteX4" fmla="*/ 650453 w 650453"/>
              <a:gd name="connsiteY4" fmla="*/ 325227 h 65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453" h="650453">
                <a:moveTo>
                  <a:pt x="650453" y="325227"/>
                </a:moveTo>
                <a:cubicBezTo>
                  <a:pt x="650453" y="504844"/>
                  <a:pt x="504844" y="650453"/>
                  <a:pt x="325227" y="650453"/>
                </a:cubicBezTo>
                <a:cubicBezTo>
                  <a:pt x="145609" y="650453"/>
                  <a:pt x="0" y="504844"/>
                  <a:pt x="0" y="325227"/>
                </a:cubicBezTo>
                <a:cubicBezTo>
                  <a:pt x="0" y="145609"/>
                  <a:pt x="145609" y="0"/>
                  <a:pt x="325227" y="0"/>
                </a:cubicBezTo>
                <a:cubicBezTo>
                  <a:pt x="504844" y="0"/>
                  <a:pt x="650453" y="145609"/>
                  <a:pt x="650453" y="325227"/>
                </a:cubicBezTo>
                <a:close/>
              </a:path>
            </a:pathLst>
          </a:custGeom>
          <a:solidFill>
            <a:schemeClr val="accent3"/>
          </a:solidFill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第二周</a:t>
            </a:r>
            <a:endParaRPr lang="zh-CN" altLang="en-US" sz="1200" b="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3" name="任意形状 52"/>
          <p:cNvSpPr/>
          <p:nvPr/>
        </p:nvSpPr>
        <p:spPr>
          <a:xfrm>
            <a:off x="10141547" y="5806094"/>
            <a:ext cx="650453" cy="650453"/>
          </a:xfrm>
          <a:custGeom>
            <a:avLst/>
            <a:gdLst>
              <a:gd name="connsiteX0" fmla="*/ 650453 w 650453"/>
              <a:gd name="connsiteY0" fmla="*/ 325227 h 650453"/>
              <a:gd name="connsiteX1" fmla="*/ 325227 w 650453"/>
              <a:gd name="connsiteY1" fmla="*/ 650453 h 650453"/>
              <a:gd name="connsiteX2" fmla="*/ 0 w 650453"/>
              <a:gd name="connsiteY2" fmla="*/ 325227 h 650453"/>
              <a:gd name="connsiteX3" fmla="*/ 325227 w 650453"/>
              <a:gd name="connsiteY3" fmla="*/ 0 h 650453"/>
              <a:gd name="connsiteX4" fmla="*/ 650453 w 650453"/>
              <a:gd name="connsiteY4" fmla="*/ 325227 h 65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453" h="650453">
                <a:moveTo>
                  <a:pt x="650453" y="325227"/>
                </a:moveTo>
                <a:cubicBezTo>
                  <a:pt x="650453" y="504844"/>
                  <a:pt x="504845" y="650453"/>
                  <a:pt x="325227" y="650453"/>
                </a:cubicBezTo>
                <a:cubicBezTo>
                  <a:pt x="145609" y="650453"/>
                  <a:pt x="0" y="504844"/>
                  <a:pt x="0" y="325227"/>
                </a:cubicBezTo>
                <a:cubicBezTo>
                  <a:pt x="0" y="145609"/>
                  <a:pt x="145609" y="0"/>
                  <a:pt x="325227" y="0"/>
                </a:cubicBezTo>
                <a:cubicBezTo>
                  <a:pt x="504845" y="0"/>
                  <a:pt x="650453" y="145609"/>
                  <a:pt x="650453" y="325227"/>
                </a:cubicBezTo>
                <a:close/>
              </a:path>
            </a:pathLst>
          </a:custGeom>
          <a:solidFill>
            <a:schemeClr val="accent4"/>
          </a:solidFill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第二周</a:t>
            </a:r>
            <a:endParaRPr lang="zh-CN" altLang="en-US" sz="1200" b="1" dirty="0">
              <a:solidFill>
                <a:schemeClr val="tx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5" name="TextBox 42"/>
          <p:cNvSpPr txBox="1"/>
          <p:nvPr/>
        </p:nvSpPr>
        <p:spPr>
          <a:xfrm>
            <a:off x="1016635" y="1423670"/>
            <a:ext cx="25330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数据库框架搭建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6" name="TextBox 41"/>
          <p:cNvSpPr txBox="1"/>
          <p:nvPr/>
        </p:nvSpPr>
        <p:spPr>
          <a:xfrm>
            <a:off x="1149985" y="2737485"/>
            <a:ext cx="2265680" cy="1058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 fontAlgn="auto">
              <a:lnSpc>
                <a:spcPct val="100000"/>
              </a:lnSpc>
              <a:spcAft>
                <a:spcPts val="1000"/>
              </a:spcAft>
            </a:pPr>
            <a:r>
              <a:rPr lang="zh-CN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完成</a:t>
            </a:r>
            <a:r>
              <a:rPr lang="zh-CN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数据库相关表的搭建</a:t>
            </a:r>
            <a:r>
              <a:rPr lang="zh-CN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，并添加少量数据。涉及网页开发的主要数据表的建立，包括英雄、战役、时间轴、纪念场馆、用户表等。</a:t>
            </a:r>
            <a:endParaRPr lang="zh-CN" altLang="en-US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49907" y="2365762"/>
            <a:ext cx="2265680" cy="33999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任务要求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1149907" y="4365690"/>
            <a:ext cx="226568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>
              <a:lnSpc>
                <a:spcPct val="150000"/>
              </a:lnSpc>
              <a:spcAft>
                <a:spcPts val="500"/>
              </a:spcAft>
              <a:buFont typeface="+mj-ea"/>
              <a:buNone/>
            </a:pPr>
            <a:r>
              <a:rPr lang="zh-CN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完成</a:t>
            </a:r>
            <a:r>
              <a:rPr lang="zh-CN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数据库框架的搭建</a:t>
            </a:r>
            <a:r>
              <a:rPr lang="zh-CN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，为后续建立网站前后段奠定基础</a:t>
            </a:r>
            <a:endParaRPr 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149907" y="4086411"/>
            <a:ext cx="2265680" cy="33999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预期成果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4" name="TextBox 42"/>
          <p:cNvSpPr txBox="1"/>
          <p:nvPr/>
        </p:nvSpPr>
        <p:spPr>
          <a:xfrm>
            <a:off x="3789045" y="1423670"/>
            <a:ext cx="2487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前后端页面模版搭建</a:t>
            </a:r>
            <a:endParaRPr kumimoji="1"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18" name="TextBox 42"/>
          <p:cNvSpPr txBox="1"/>
          <p:nvPr/>
        </p:nvSpPr>
        <p:spPr>
          <a:xfrm>
            <a:off x="6517005" y="1456055"/>
            <a:ext cx="2470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前端页面编写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2" name="TextBox 42"/>
          <p:cNvSpPr txBox="1"/>
          <p:nvPr/>
        </p:nvSpPr>
        <p:spPr>
          <a:xfrm>
            <a:off x="9199880" y="1456055"/>
            <a:ext cx="2571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后端页面编写</a:t>
            </a:r>
            <a:endParaRPr kumimoji="1"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26" name="TextBox 41"/>
          <p:cNvSpPr txBox="1"/>
          <p:nvPr/>
        </p:nvSpPr>
        <p:spPr>
          <a:xfrm>
            <a:off x="3882947" y="2737751"/>
            <a:ext cx="226568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00000"/>
              </a:lnSpc>
              <a:spcAft>
                <a:spcPts val="1000"/>
              </a:spcAft>
            </a:pPr>
            <a:r>
              <a:rPr lang="zh-CN" altLang="en-US" sz="12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完成项目</a:t>
            </a:r>
            <a:r>
              <a:rPr lang="zh-CN" altLang="en-US" sz="12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前端页面和后端页面模版</a:t>
            </a:r>
            <a:r>
              <a:rPr lang="zh-CN" altLang="en-US" sz="12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的搭建，随后即在框架内部添加内容。搭建好了相关的前后端页面，包括前端的主界面、战役界面、时间轴、历史文物界面以及后端的数据库管理页面。</a:t>
            </a:r>
            <a:endParaRPr lang="zh-CN" altLang="en-US" sz="12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882947" y="2365762"/>
            <a:ext cx="2265680" cy="3399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任务要求</a:t>
            </a:r>
            <a:endParaRPr kumimoji="1"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28" name="TextBox 41"/>
          <p:cNvSpPr txBox="1"/>
          <p:nvPr/>
        </p:nvSpPr>
        <p:spPr>
          <a:xfrm>
            <a:off x="3845560" y="4365625"/>
            <a:ext cx="233172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>
              <a:lnSpc>
                <a:spcPct val="150000"/>
              </a:lnSpc>
              <a:spcAft>
                <a:spcPts val="500"/>
              </a:spcAft>
              <a:buFont typeface="+mj-ea"/>
              <a:buNone/>
            </a:pP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前端完成</a:t>
            </a:r>
            <a:r>
              <a:rPr lang="zh-CN" altLang="en-US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页面的分配</a:t>
            </a: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工作以及页面整体模版的搭建。后端实现</a:t>
            </a:r>
            <a:r>
              <a:rPr lang="zh-CN" altLang="en-US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数据库的连接</a:t>
            </a:r>
            <a:endParaRPr lang="zh-CN" altLang="en-US" sz="1400" b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893107" y="4086411"/>
            <a:ext cx="2265680" cy="33999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预期</a:t>
            </a:r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成果</a:t>
            </a:r>
            <a:endParaRPr kumimoji="1"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30" name="TextBox 41"/>
          <p:cNvSpPr txBox="1"/>
          <p:nvPr/>
        </p:nvSpPr>
        <p:spPr>
          <a:xfrm>
            <a:off x="6615987" y="2737751"/>
            <a:ext cx="226568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00000"/>
              </a:lnSpc>
              <a:spcAft>
                <a:spcPts val="1000"/>
              </a:spcAft>
              <a:buClrTx/>
              <a:buSzTx/>
              <a:buNone/>
            </a:pP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分工协作，分别</a:t>
            </a:r>
            <a:r>
              <a:rPr lang="zh-CN" altLang="en-US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编写对应的界面</a:t>
            </a: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，实现每个页面的具体功能分别负责前端</a:t>
            </a:r>
            <a:r>
              <a:rPr lang="zh-CN" altLang="en-US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前三页、中间三页、剩余四页</a:t>
            </a: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的编写。</a:t>
            </a:r>
            <a:endParaRPr lang="zh-CN" altLang="en-US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615987" y="2365762"/>
            <a:ext cx="2265680" cy="33999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任务要求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32" name="TextBox 41"/>
          <p:cNvSpPr txBox="1"/>
          <p:nvPr/>
        </p:nvSpPr>
        <p:spPr>
          <a:xfrm>
            <a:off x="6523990" y="4365625"/>
            <a:ext cx="2436495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>
              <a:lnSpc>
                <a:spcPct val="150000"/>
              </a:lnSpc>
              <a:spcAft>
                <a:spcPts val="500"/>
              </a:spcAft>
              <a:buFont typeface="+mj-ea"/>
              <a:buNone/>
            </a:pPr>
            <a:r>
              <a:rPr lang="zh-CN" altLang="en-US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美化</a:t>
            </a: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前端模版</a:t>
            </a:r>
            <a:r>
              <a:rPr lang="zh-CN" altLang="en-US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页面</a:t>
            </a: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，填补页面内容，实现</a:t>
            </a:r>
            <a:r>
              <a:rPr lang="zh-CN" altLang="en-US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页面之间的交互</a:t>
            </a: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以及其他的一些功能。</a:t>
            </a:r>
            <a:endParaRPr lang="zh-CN" altLang="en-US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636307" y="4086411"/>
            <a:ext cx="2265680" cy="33999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预期成果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54" name="TextBox 41"/>
          <p:cNvSpPr txBox="1"/>
          <p:nvPr/>
        </p:nvSpPr>
        <p:spPr>
          <a:xfrm>
            <a:off x="9301480" y="2737485"/>
            <a:ext cx="240157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00000"/>
              </a:lnSpc>
              <a:spcAft>
                <a:spcPts val="1000"/>
              </a:spcAft>
              <a:buClrTx/>
              <a:buSzTx/>
              <a:buNone/>
            </a:pP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在后端连接上</a:t>
            </a:r>
            <a:r>
              <a:rPr lang="zh-CN" altLang="en-US" sz="1400" b="1" dirty="0">
                <a:effectLst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phpMyadmin</a:t>
            </a: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后，重新</a:t>
            </a:r>
            <a:r>
              <a:rPr lang="zh-CN" altLang="en-US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修改后端代码</a:t>
            </a: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，实现后端页面的搭建。主要是与</a:t>
            </a:r>
            <a:r>
              <a:rPr lang="zh-CN" altLang="en-US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相关数据表</a:t>
            </a:r>
            <a:r>
              <a:rPr lang="zh-CN" altLang="en-US" sz="1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增删改查操作</a:t>
            </a:r>
            <a:r>
              <a:rPr lang="zh-CN" altLang="en-US" sz="14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对应的页面编写</a:t>
            </a:r>
            <a:endParaRPr lang="zh-CN" altLang="en-US" sz="1400" b="1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9338867" y="2365762"/>
            <a:ext cx="2265680" cy="33999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  <a:sym typeface="+mn-ea"/>
              </a:rPr>
              <a:t>任务要求</a:t>
            </a:r>
            <a:endParaRPr kumimoji="1"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  <a:sym typeface="+mn-ea"/>
            </a:endParaRPr>
          </a:p>
        </p:txBody>
      </p:sp>
      <p:sp>
        <p:nvSpPr>
          <p:cNvPr id="56" name="TextBox 41"/>
          <p:cNvSpPr txBox="1"/>
          <p:nvPr/>
        </p:nvSpPr>
        <p:spPr>
          <a:xfrm>
            <a:off x="9338867" y="4365690"/>
            <a:ext cx="226568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>
              <a:lnSpc>
                <a:spcPct val="150000"/>
              </a:lnSpc>
              <a:spcAft>
                <a:spcPts val="500"/>
              </a:spcAft>
              <a:buFont typeface="+mj-ea"/>
              <a:buNone/>
            </a:pPr>
            <a:r>
              <a:rPr lang="zh-CN" altLang="en-US" sz="13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美化</a:t>
            </a:r>
            <a:r>
              <a:rPr lang="zh-CN" altLang="en-US" sz="13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</a:t>
            </a:r>
            <a:r>
              <a:rPr lang="zh-CN" altLang="en-US" sz="13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</a:t>
            </a:r>
            <a:r>
              <a:rPr lang="zh-CN" altLang="en-US" sz="13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，将后端的</a:t>
            </a:r>
            <a:r>
              <a:rPr lang="zh-CN" altLang="en-US" sz="1300" b="1" dirty="0">
                <a:effectLst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phpMyadmin</a:t>
            </a:r>
            <a:r>
              <a:rPr lang="zh-CN" altLang="en-US" sz="13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界面进行美化，对于每个表，可以进行相应的</a:t>
            </a:r>
            <a:r>
              <a:rPr lang="zh-CN" altLang="en-US" sz="13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增删改查</a:t>
            </a:r>
            <a:r>
              <a:rPr lang="zh-CN" altLang="en-US" sz="13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</a:t>
            </a:r>
            <a:endParaRPr lang="zh-CN" altLang="en-US" sz="13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9389667" y="4086411"/>
            <a:ext cx="2265680" cy="33999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预期成果</a:t>
            </a:r>
            <a:endParaRPr kumimoji="1"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"/>
          <p:cNvSpPr/>
          <p:nvPr/>
        </p:nvSpPr>
        <p:spPr>
          <a:xfrm>
            <a:off x="8630276" y="2022717"/>
            <a:ext cx="0" cy="4451235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miter lim="400000"/>
          </a:ln>
        </p:spPr>
        <p:txBody>
          <a:bodyPr lIns="22859" tIns="22859" rIns="22859" bIns="22859"/>
          <a:lstStyle/>
          <a:p>
            <a:pPr>
              <a:spcAft>
                <a:spcPts val="500"/>
              </a:spcAft>
            </a:pPr>
            <a:endParaRPr sz="90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11" name="Line"/>
          <p:cNvSpPr/>
          <p:nvPr/>
        </p:nvSpPr>
        <p:spPr>
          <a:xfrm>
            <a:off x="6021950" y="2022717"/>
            <a:ext cx="0" cy="4447934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miter lim="400000"/>
          </a:ln>
        </p:spPr>
        <p:txBody>
          <a:bodyPr lIns="22859" tIns="22859" rIns="22859" bIns="22859"/>
          <a:lstStyle/>
          <a:p>
            <a:pPr>
              <a:spcAft>
                <a:spcPts val="500"/>
              </a:spcAft>
            </a:pPr>
            <a:endParaRPr sz="90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3" name="Line"/>
          <p:cNvSpPr/>
          <p:nvPr/>
        </p:nvSpPr>
        <p:spPr>
          <a:xfrm>
            <a:off x="11238602" y="2022717"/>
            <a:ext cx="0" cy="4447934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miter lim="400000"/>
          </a:ln>
        </p:spPr>
        <p:txBody>
          <a:bodyPr lIns="22859" tIns="22859" rIns="22859" bIns="22859"/>
          <a:lstStyle/>
          <a:p>
            <a:pPr>
              <a:spcAft>
                <a:spcPts val="500"/>
              </a:spcAft>
            </a:pPr>
            <a:endParaRPr sz="90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5" name="Line"/>
          <p:cNvSpPr/>
          <p:nvPr/>
        </p:nvSpPr>
        <p:spPr>
          <a:xfrm>
            <a:off x="3413624" y="2022717"/>
            <a:ext cx="0" cy="4447934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miter lim="400000"/>
          </a:ln>
        </p:spPr>
        <p:txBody>
          <a:bodyPr lIns="22859" tIns="22859" rIns="22859" bIns="22859"/>
          <a:lstStyle/>
          <a:p>
            <a:pPr>
              <a:spcAft>
                <a:spcPts val="500"/>
              </a:spcAft>
            </a:pPr>
            <a:endParaRPr sz="90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86" name="Line"/>
          <p:cNvSpPr/>
          <p:nvPr/>
        </p:nvSpPr>
        <p:spPr>
          <a:xfrm>
            <a:off x="805298" y="2022717"/>
            <a:ext cx="0" cy="4447934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dash"/>
            <a:miter lim="400000"/>
          </a:ln>
        </p:spPr>
        <p:txBody>
          <a:bodyPr lIns="22859" tIns="22859" rIns="22859" bIns="22859"/>
          <a:lstStyle/>
          <a:p>
            <a:pPr>
              <a:spcAft>
                <a:spcPts val="500"/>
              </a:spcAft>
            </a:pPr>
            <a:endParaRPr sz="90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463550" y="1160781"/>
            <a:ext cx="11537950" cy="1249680"/>
          </a:xfrm>
          <a:prstGeom prst="homePlate">
            <a:avLst>
              <a:gd name="adj" fmla="val 21908"/>
            </a:avLst>
          </a:prstGeom>
          <a:gradFill>
            <a:gsLst>
              <a:gs pos="15000">
                <a:schemeClr val="accent1"/>
              </a:gs>
              <a:gs pos="100000">
                <a:schemeClr val="accent4"/>
              </a:gs>
            </a:gsLst>
            <a:lin ang="270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4" name="小李PPT1"/>
          <p:cNvSpPr txBox="1"/>
          <p:nvPr/>
        </p:nvSpPr>
        <p:spPr>
          <a:xfrm>
            <a:off x="463531" y="244861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defRPr/>
            </a:pPr>
            <a:r>
              <a:rPr 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二、项目分工</a:t>
            </a:r>
            <a:endParaRPr kumimoji="0" lang="zh-CN" sz="2800" b="1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454763" y="798737"/>
            <a:ext cx="11282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ounded Rectangle"/>
          <p:cNvSpPr/>
          <p:nvPr/>
        </p:nvSpPr>
        <p:spPr>
          <a:xfrm>
            <a:off x="907486" y="2618258"/>
            <a:ext cx="2408279" cy="790422"/>
          </a:xfrm>
          <a:prstGeom prst="rect">
            <a:avLst/>
          </a:prstGeom>
          <a:solidFill>
            <a:srgbClr val="74296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17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1092200" y="2842895"/>
            <a:ext cx="1931035" cy="342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完成</a:t>
            </a:r>
            <a:r>
              <a:rPr 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前端模版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的搭建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18" name="Freeform 90"/>
          <p:cNvSpPr/>
          <p:nvPr/>
        </p:nvSpPr>
        <p:spPr>
          <a:xfrm>
            <a:off x="3110246" y="2688248"/>
            <a:ext cx="146746" cy="1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6" h="21256" extrusionOk="0">
                <a:moveTo>
                  <a:pt x="20740" y="9375"/>
                </a:moveTo>
                <a:lnTo>
                  <a:pt x="19290" y="7926"/>
                </a:lnTo>
                <a:cubicBezTo>
                  <a:pt x="18946" y="7582"/>
                  <a:pt x="18664" y="6902"/>
                  <a:pt x="18664" y="6414"/>
                </a:cubicBezTo>
                <a:lnTo>
                  <a:pt x="18664" y="4365"/>
                </a:lnTo>
                <a:cubicBezTo>
                  <a:pt x="18664" y="3389"/>
                  <a:pt x="17868" y="2593"/>
                  <a:pt x="16893" y="2592"/>
                </a:cubicBezTo>
                <a:lnTo>
                  <a:pt x="14842" y="2592"/>
                </a:lnTo>
                <a:cubicBezTo>
                  <a:pt x="14355" y="2592"/>
                  <a:pt x="13674" y="2310"/>
                  <a:pt x="13330" y="1966"/>
                </a:cubicBezTo>
                <a:lnTo>
                  <a:pt x="11881" y="517"/>
                </a:lnTo>
                <a:cubicBezTo>
                  <a:pt x="11192" y="-172"/>
                  <a:pt x="10064" y="-172"/>
                  <a:pt x="9376" y="517"/>
                </a:cubicBezTo>
                <a:lnTo>
                  <a:pt x="7926" y="1967"/>
                </a:lnTo>
                <a:cubicBezTo>
                  <a:pt x="7582" y="2311"/>
                  <a:pt x="6900" y="2593"/>
                  <a:pt x="6414" y="2593"/>
                </a:cubicBezTo>
                <a:lnTo>
                  <a:pt x="4364" y="2593"/>
                </a:lnTo>
                <a:cubicBezTo>
                  <a:pt x="3391" y="2593"/>
                  <a:pt x="2593" y="3389"/>
                  <a:pt x="2593" y="4365"/>
                </a:cubicBezTo>
                <a:lnTo>
                  <a:pt x="2593" y="6414"/>
                </a:lnTo>
                <a:cubicBezTo>
                  <a:pt x="2593" y="6900"/>
                  <a:pt x="2311" y="7582"/>
                  <a:pt x="1967" y="7926"/>
                </a:cubicBezTo>
                <a:lnTo>
                  <a:pt x="517" y="9375"/>
                </a:lnTo>
                <a:cubicBezTo>
                  <a:pt x="-172" y="10064"/>
                  <a:pt x="-172" y="11192"/>
                  <a:pt x="517" y="11882"/>
                </a:cubicBezTo>
                <a:lnTo>
                  <a:pt x="1967" y="13331"/>
                </a:lnTo>
                <a:cubicBezTo>
                  <a:pt x="2311" y="13675"/>
                  <a:pt x="2593" y="14357"/>
                  <a:pt x="2593" y="14843"/>
                </a:cubicBezTo>
                <a:lnTo>
                  <a:pt x="2593" y="16892"/>
                </a:lnTo>
                <a:cubicBezTo>
                  <a:pt x="2593" y="17867"/>
                  <a:pt x="3391" y="18664"/>
                  <a:pt x="4364" y="18664"/>
                </a:cubicBezTo>
                <a:lnTo>
                  <a:pt x="6414" y="18664"/>
                </a:lnTo>
                <a:cubicBezTo>
                  <a:pt x="6901" y="18664"/>
                  <a:pt x="7582" y="18946"/>
                  <a:pt x="7926" y="19290"/>
                </a:cubicBezTo>
                <a:lnTo>
                  <a:pt x="9376" y="20740"/>
                </a:lnTo>
                <a:cubicBezTo>
                  <a:pt x="10064" y="21428"/>
                  <a:pt x="11192" y="21428"/>
                  <a:pt x="11881" y="20740"/>
                </a:cubicBezTo>
                <a:lnTo>
                  <a:pt x="13330" y="19290"/>
                </a:lnTo>
                <a:cubicBezTo>
                  <a:pt x="13674" y="18946"/>
                  <a:pt x="14355" y="18664"/>
                  <a:pt x="14842" y="18664"/>
                </a:cubicBezTo>
                <a:lnTo>
                  <a:pt x="16893" y="18664"/>
                </a:lnTo>
                <a:cubicBezTo>
                  <a:pt x="17868" y="18664"/>
                  <a:pt x="18664" y="17867"/>
                  <a:pt x="18664" y="16892"/>
                </a:cubicBezTo>
                <a:lnTo>
                  <a:pt x="18664" y="14843"/>
                </a:lnTo>
                <a:cubicBezTo>
                  <a:pt x="18664" y="14355"/>
                  <a:pt x="18946" y="13675"/>
                  <a:pt x="19290" y="13331"/>
                </a:cubicBezTo>
                <a:lnTo>
                  <a:pt x="20740" y="11882"/>
                </a:lnTo>
                <a:cubicBezTo>
                  <a:pt x="21428" y="11192"/>
                  <a:pt x="21428" y="10064"/>
                  <a:pt x="20740" y="9375"/>
                </a:cubicBezTo>
                <a:close/>
                <a:moveTo>
                  <a:pt x="9222" y="14614"/>
                </a:moveTo>
                <a:lnTo>
                  <a:pt x="5314" y="10705"/>
                </a:lnTo>
                <a:lnTo>
                  <a:pt x="6566" y="9453"/>
                </a:lnTo>
                <a:lnTo>
                  <a:pt x="9222" y="12109"/>
                </a:lnTo>
                <a:lnTo>
                  <a:pt x="14690" y="6643"/>
                </a:lnTo>
                <a:lnTo>
                  <a:pt x="15942" y="7895"/>
                </a:lnTo>
                <a:lnTo>
                  <a:pt x="9222" y="14614"/>
                </a:lnTo>
                <a:close/>
              </a:path>
            </a:pathLst>
          </a:custGeom>
          <a:solidFill>
            <a:srgbClr val="F7F5F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spcAft>
                <a:spcPts val="500"/>
              </a:spcAft>
              <a:def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40" name="Rounded Rectangle"/>
          <p:cNvSpPr/>
          <p:nvPr/>
        </p:nvSpPr>
        <p:spPr>
          <a:xfrm>
            <a:off x="3515732" y="2618258"/>
            <a:ext cx="2408279" cy="790422"/>
          </a:xfrm>
          <a:prstGeom prst="rect">
            <a:avLst/>
          </a:prstGeom>
          <a:solidFill>
            <a:srgbClr val="844B7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39" name="Freeform 90"/>
          <p:cNvSpPr/>
          <p:nvPr/>
        </p:nvSpPr>
        <p:spPr>
          <a:xfrm>
            <a:off x="5718492" y="2688248"/>
            <a:ext cx="146746" cy="1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6" h="21256" extrusionOk="0">
                <a:moveTo>
                  <a:pt x="20740" y="9375"/>
                </a:moveTo>
                <a:lnTo>
                  <a:pt x="19290" y="7926"/>
                </a:lnTo>
                <a:cubicBezTo>
                  <a:pt x="18946" y="7582"/>
                  <a:pt x="18664" y="6902"/>
                  <a:pt x="18664" y="6414"/>
                </a:cubicBezTo>
                <a:lnTo>
                  <a:pt x="18664" y="4365"/>
                </a:lnTo>
                <a:cubicBezTo>
                  <a:pt x="18664" y="3389"/>
                  <a:pt x="17868" y="2593"/>
                  <a:pt x="16893" y="2592"/>
                </a:cubicBezTo>
                <a:lnTo>
                  <a:pt x="14842" y="2592"/>
                </a:lnTo>
                <a:cubicBezTo>
                  <a:pt x="14355" y="2592"/>
                  <a:pt x="13674" y="2310"/>
                  <a:pt x="13330" y="1966"/>
                </a:cubicBezTo>
                <a:lnTo>
                  <a:pt x="11881" y="517"/>
                </a:lnTo>
                <a:cubicBezTo>
                  <a:pt x="11192" y="-172"/>
                  <a:pt x="10064" y="-172"/>
                  <a:pt x="9376" y="517"/>
                </a:cubicBezTo>
                <a:lnTo>
                  <a:pt x="7926" y="1967"/>
                </a:lnTo>
                <a:cubicBezTo>
                  <a:pt x="7582" y="2311"/>
                  <a:pt x="6900" y="2593"/>
                  <a:pt x="6414" y="2593"/>
                </a:cubicBezTo>
                <a:lnTo>
                  <a:pt x="4364" y="2593"/>
                </a:lnTo>
                <a:cubicBezTo>
                  <a:pt x="3391" y="2593"/>
                  <a:pt x="2593" y="3389"/>
                  <a:pt x="2593" y="4365"/>
                </a:cubicBezTo>
                <a:lnTo>
                  <a:pt x="2593" y="6414"/>
                </a:lnTo>
                <a:cubicBezTo>
                  <a:pt x="2593" y="6900"/>
                  <a:pt x="2311" y="7582"/>
                  <a:pt x="1967" y="7926"/>
                </a:cubicBezTo>
                <a:lnTo>
                  <a:pt x="517" y="9375"/>
                </a:lnTo>
                <a:cubicBezTo>
                  <a:pt x="-172" y="10064"/>
                  <a:pt x="-172" y="11192"/>
                  <a:pt x="517" y="11882"/>
                </a:cubicBezTo>
                <a:lnTo>
                  <a:pt x="1967" y="13331"/>
                </a:lnTo>
                <a:cubicBezTo>
                  <a:pt x="2311" y="13675"/>
                  <a:pt x="2593" y="14357"/>
                  <a:pt x="2593" y="14843"/>
                </a:cubicBezTo>
                <a:lnTo>
                  <a:pt x="2593" y="16892"/>
                </a:lnTo>
                <a:cubicBezTo>
                  <a:pt x="2593" y="17867"/>
                  <a:pt x="3391" y="18664"/>
                  <a:pt x="4364" y="18664"/>
                </a:cubicBezTo>
                <a:lnTo>
                  <a:pt x="6414" y="18664"/>
                </a:lnTo>
                <a:cubicBezTo>
                  <a:pt x="6901" y="18664"/>
                  <a:pt x="7582" y="18946"/>
                  <a:pt x="7926" y="19290"/>
                </a:cubicBezTo>
                <a:lnTo>
                  <a:pt x="9376" y="20740"/>
                </a:lnTo>
                <a:cubicBezTo>
                  <a:pt x="10064" y="21428"/>
                  <a:pt x="11192" y="21428"/>
                  <a:pt x="11881" y="20740"/>
                </a:cubicBezTo>
                <a:lnTo>
                  <a:pt x="13330" y="19290"/>
                </a:lnTo>
                <a:cubicBezTo>
                  <a:pt x="13674" y="18946"/>
                  <a:pt x="14355" y="18664"/>
                  <a:pt x="14842" y="18664"/>
                </a:cubicBezTo>
                <a:lnTo>
                  <a:pt x="16893" y="18664"/>
                </a:lnTo>
                <a:cubicBezTo>
                  <a:pt x="17868" y="18664"/>
                  <a:pt x="18664" y="17867"/>
                  <a:pt x="18664" y="16892"/>
                </a:cubicBezTo>
                <a:lnTo>
                  <a:pt x="18664" y="14843"/>
                </a:lnTo>
                <a:cubicBezTo>
                  <a:pt x="18664" y="14355"/>
                  <a:pt x="18946" y="13675"/>
                  <a:pt x="19290" y="13331"/>
                </a:cubicBezTo>
                <a:lnTo>
                  <a:pt x="20740" y="11882"/>
                </a:lnTo>
                <a:cubicBezTo>
                  <a:pt x="21428" y="11192"/>
                  <a:pt x="21428" y="10064"/>
                  <a:pt x="20740" y="9375"/>
                </a:cubicBezTo>
                <a:close/>
                <a:moveTo>
                  <a:pt x="9222" y="14614"/>
                </a:moveTo>
                <a:lnTo>
                  <a:pt x="5314" y="10705"/>
                </a:lnTo>
                <a:lnTo>
                  <a:pt x="6566" y="9453"/>
                </a:lnTo>
                <a:lnTo>
                  <a:pt x="9222" y="12109"/>
                </a:lnTo>
                <a:lnTo>
                  <a:pt x="14690" y="6643"/>
                </a:lnTo>
                <a:lnTo>
                  <a:pt x="15942" y="7895"/>
                </a:lnTo>
                <a:lnTo>
                  <a:pt x="9222" y="14614"/>
                </a:lnTo>
                <a:close/>
              </a:path>
            </a:pathLst>
          </a:custGeom>
          <a:solidFill>
            <a:srgbClr val="F7F5F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spcAft>
                <a:spcPts val="500"/>
              </a:spcAft>
              <a:def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47" name="Rounded Rectangle"/>
          <p:cNvSpPr/>
          <p:nvPr/>
        </p:nvSpPr>
        <p:spPr>
          <a:xfrm>
            <a:off x="6124850" y="2618258"/>
            <a:ext cx="2408279" cy="790422"/>
          </a:xfrm>
          <a:prstGeom prst="rect">
            <a:avLst/>
          </a:prstGeom>
          <a:solidFill>
            <a:srgbClr val="936B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46" name="Freeform 90"/>
          <p:cNvSpPr/>
          <p:nvPr/>
        </p:nvSpPr>
        <p:spPr>
          <a:xfrm>
            <a:off x="8327610" y="2688248"/>
            <a:ext cx="146746" cy="1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6" h="21256" extrusionOk="0">
                <a:moveTo>
                  <a:pt x="20740" y="9375"/>
                </a:moveTo>
                <a:lnTo>
                  <a:pt x="19290" y="7926"/>
                </a:lnTo>
                <a:cubicBezTo>
                  <a:pt x="18946" y="7582"/>
                  <a:pt x="18664" y="6902"/>
                  <a:pt x="18664" y="6414"/>
                </a:cubicBezTo>
                <a:lnTo>
                  <a:pt x="18664" y="4365"/>
                </a:lnTo>
                <a:cubicBezTo>
                  <a:pt x="18664" y="3389"/>
                  <a:pt x="17868" y="2593"/>
                  <a:pt x="16893" y="2592"/>
                </a:cubicBezTo>
                <a:lnTo>
                  <a:pt x="14842" y="2592"/>
                </a:lnTo>
                <a:cubicBezTo>
                  <a:pt x="14355" y="2592"/>
                  <a:pt x="13674" y="2310"/>
                  <a:pt x="13330" y="1966"/>
                </a:cubicBezTo>
                <a:lnTo>
                  <a:pt x="11881" y="517"/>
                </a:lnTo>
                <a:cubicBezTo>
                  <a:pt x="11192" y="-172"/>
                  <a:pt x="10064" y="-172"/>
                  <a:pt x="9376" y="517"/>
                </a:cubicBezTo>
                <a:lnTo>
                  <a:pt x="7926" y="1967"/>
                </a:lnTo>
                <a:cubicBezTo>
                  <a:pt x="7582" y="2311"/>
                  <a:pt x="6900" y="2593"/>
                  <a:pt x="6414" y="2593"/>
                </a:cubicBezTo>
                <a:lnTo>
                  <a:pt x="4364" y="2593"/>
                </a:lnTo>
                <a:cubicBezTo>
                  <a:pt x="3391" y="2593"/>
                  <a:pt x="2593" y="3389"/>
                  <a:pt x="2593" y="4365"/>
                </a:cubicBezTo>
                <a:lnTo>
                  <a:pt x="2593" y="6414"/>
                </a:lnTo>
                <a:cubicBezTo>
                  <a:pt x="2593" y="6900"/>
                  <a:pt x="2311" y="7582"/>
                  <a:pt x="1967" y="7926"/>
                </a:cubicBezTo>
                <a:lnTo>
                  <a:pt x="517" y="9375"/>
                </a:lnTo>
                <a:cubicBezTo>
                  <a:pt x="-172" y="10064"/>
                  <a:pt x="-172" y="11192"/>
                  <a:pt x="517" y="11882"/>
                </a:cubicBezTo>
                <a:lnTo>
                  <a:pt x="1967" y="13331"/>
                </a:lnTo>
                <a:cubicBezTo>
                  <a:pt x="2311" y="13675"/>
                  <a:pt x="2593" y="14357"/>
                  <a:pt x="2593" y="14843"/>
                </a:cubicBezTo>
                <a:lnTo>
                  <a:pt x="2593" y="16892"/>
                </a:lnTo>
                <a:cubicBezTo>
                  <a:pt x="2593" y="17867"/>
                  <a:pt x="3391" y="18664"/>
                  <a:pt x="4364" y="18664"/>
                </a:cubicBezTo>
                <a:lnTo>
                  <a:pt x="6414" y="18664"/>
                </a:lnTo>
                <a:cubicBezTo>
                  <a:pt x="6901" y="18664"/>
                  <a:pt x="7582" y="18946"/>
                  <a:pt x="7926" y="19290"/>
                </a:cubicBezTo>
                <a:lnTo>
                  <a:pt x="9376" y="20740"/>
                </a:lnTo>
                <a:cubicBezTo>
                  <a:pt x="10064" y="21428"/>
                  <a:pt x="11192" y="21428"/>
                  <a:pt x="11881" y="20740"/>
                </a:cubicBezTo>
                <a:lnTo>
                  <a:pt x="13330" y="19290"/>
                </a:lnTo>
                <a:cubicBezTo>
                  <a:pt x="13674" y="18946"/>
                  <a:pt x="14355" y="18664"/>
                  <a:pt x="14842" y="18664"/>
                </a:cubicBezTo>
                <a:lnTo>
                  <a:pt x="16893" y="18664"/>
                </a:lnTo>
                <a:cubicBezTo>
                  <a:pt x="17868" y="18664"/>
                  <a:pt x="18664" y="17867"/>
                  <a:pt x="18664" y="16892"/>
                </a:cubicBezTo>
                <a:lnTo>
                  <a:pt x="18664" y="14843"/>
                </a:lnTo>
                <a:cubicBezTo>
                  <a:pt x="18664" y="14355"/>
                  <a:pt x="18946" y="13675"/>
                  <a:pt x="19290" y="13331"/>
                </a:cubicBezTo>
                <a:lnTo>
                  <a:pt x="20740" y="11882"/>
                </a:lnTo>
                <a:cubicBezTo>
                  <a:pt x="21428" y="11192"/>
                  <a:pt x="21428" y="10064"/>
                  <a:pt x="20740" y="9375"/>
                </a:cubicBezTo>
                <a:close/>
                <a:moveTo>
                  <a:pt x="9222" y="14614"/>
                </a:moveTo>
                <a:lnTo>
                  <a:pt x="5314" y="10705"/>
                </a:lnTo>
                <a:lnTo>
                  <a:pt x="6566" y="9453"/>
                </a:lnTo>
                <a:lnTo>
                  <a:pt x="9222" y="12109"/>
                </a:lnTo>
                <a:lnTo>
                  <a:pt x="14690" y="6643"/>
                </a:lnTo>
                <a:lnTo>
                  <a:pt x="15942" y="7895"/>
                </a:lnTo>
                <a:lnTo>
                  <a:pt x="9222" y="14614"/>
                </a:lnTo>
                <a:close/>
              </a:path>
            </a:pathLst>
          </a:custGeom>
          <a:solidFill>
            <a:srgbClr val="F7F5F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spcAft>
                <a:spcPts val="500"/>
              </a:spcAft>
              <a:def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61" name="Rounded Rectangle"/>
          <p:cNvSpPr/>
          <p:nvPr/>
        </p:nvSpPr>
        <p:spPr>
          <a:xfrm>
            <a:off x="8726869" y="2618258"/>
            <a:ext cx="2408279" cy="790422"/>
          </a:xfrm>
          <a:prstGeom prst="rect">
            <a:avLst/>
          </a:prstGeom>
          <a:solidFill>
            <a:srgbClr val="9B7B9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60" name="Freeform 90"/>
          <p:cNvSpPr/>
          <p:nvPr/>
        </p:nvSpPr>
        <p:spPr>
          <a:xfrm>
            <a:off x="10929629" y="2688248"/>
            <a:ext cx="146746" cy="1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6" h="21256" extrusionOk="0">
                <a:moveTo>
                  <a:pt x="20740" y="9375"/>
                </a:moveTo>
                <a:lnTo>
                  <a:pt x="19290" y="7926"/>
                </a:lnTo>
                <a:cubicBezTo>
                  <a:pt x="18946" y="7582"/>
                  <a:pt x="18664" y="6902"/>
                  <a:pt x="18664" y="6414"/>
                </a:cubicBezTo>
                <a:lnTo>
                  <a:pt x="18664" y="4365"/>
                </a:lnTo>
                <a:cubicBezTo>
                  <a:pt x="18664" y="3389"/>
                  <a:pt x="17868" y="2593"/>
                  <a:pt x="16893" y="2592"/>
                </a:cubicBezTo>
                <a:lnTo>
                  <a:pt x="14842" y="2592"/>
                </a:lnTo>
                <a:cubicBezTo>
                  <a:pt x="14355" y="2592"/>
                  <a:pt x="13674" y="2310"/>
                  <a:pt x="13330" y="1966"/>
                </a:cubicBezTo>
                <a:lnTo>
                  <a:pt x="11881" y="517"/>
                </a:lnTo>
                <a:cubicBezTo>
                  <a:pt x="11192" y="-172"/>
                  <a:pt x="10064" y="-172"/>
                  <a:pt x="9376" y="517"/>
                </a:cubicBezTo>
                <a:lnTo>
                  <a:pt x="7926" y="1967"/>
                </a:lnTo>
                <a:cubicBezTo>
                  <a:pt x="7582" y="2311"/>
                  <a:pt x="6900" y="2593"/>
                  <a:pt x="6414" y="2593"/>
                </a:cubicBezTo>
                <a:lnTo>
                  <a:pt x="4364" y="2593"/>
                </a:lnTo>
                <a:cubicBezTo>
                  <a:pt x="3391" y="2593"/>
                  <a:pt x="2593" y="3389"/>
                  <a:pt x="2593" y="4365"/>
                </a:cubicBezTo>
                <a:lnTo>
                  <a:pt x="2593" y="6414"/>
                </a:lnTo>
                <a:cubicBezTo>
                  <a:pt x="2593" y="6900"/>
                  <a:pt x="2311" y="7582"/>
                  <a:pt x="1967" y="7926"/>
                </a:cubicBezTo>
                <a:lnTo>
                  <a:pt x="517" y="9375"/>
                </a:lnTo>
                <a:cubicBezTo>
                  <a:pt x="-172" y="10064"/>
                  <a:pt x="-172" y="11192"/>
                  <a:pt x="517" y="11882"/>
                </a:cubicBezTo>
                <a:lnTo>
                  <a:pt x="1967" y="13331"/>
                </a:lnTo>
                <a:cubicBezTo>
                  <a:pt x="2311" y="13675"/>
                  <a:pt x="2593" y="14357"/>
                  <a:pt x="2593" y="14843"/>
                </a:cubicBezTo>
                <a:lnTo>
                  <a:pt x="2593" y="16892"/>
                </a:lnTo>
                <a:cubicBezTo>
                  <a:pt x="2593" y="17867"/>
                  <a:pt x="3391" y="18664"/>
                  <a:pt x="4364" y="18664"/>
                </a:cubicBezTo>
                <a:lnTo>
                  <a:pt x="6414" y="18664"/>
                </a:lnTo>
                <a:cubicBezTo>
                  <a:pt x="6901" y="18664"/>
                  <a:pt x="7582" y="18946"/>
                  <a:pt x="7926" y="19290"/>
                </a:cubicBezTo>
                <a:lnTo>
                  <a:pt x="9376" y="20740"/>
                </a:lnTo>
                <a:cubicBezTo>
                  <a:pt x="10064" y="21428"/>
                  <a:pt x="11192" y="21428"/>
                  <a:pt x="11881" y="20740"/>
                </a:cubicBezTo>
                <a:lnTo>
                  <a:pt x="13330" y="19290"/>
                </a:lnTo>
                <a:cubicBezTo>
                  <a:pt x="13674" y="18946"/>
                  <a:pt x="14355" y="18664"/>
                  <a:pt x="14842" y="18664"/>
                </a:cubicBezTo>
                <a:lnTo>
                  <a:pt x="16893" y="18664"/>
                </a:lnTo>
                <a:cubicBezTo>
                  <a:pt x="17868" y="18664"/>
                  <a:pt x="18664" y="17867"/>
                  <a:pt x="18664" y="16892"/>
                </a:cubicBezTo>
                <a:lnTo>
                  <a:pt x="18664" y="14843"/>
                </a:lnTo>
                <a:cubicBezTo>
                  <a:pt x="18664" y="14355"/>
                  <a:pt x="18946" y="13675"/>
                  <a:pt x="19290" y="13331"/>
                </a:cubicBezTo>
                <a:lnTo>
                  <a:pt x="20740" y="11882"/>
                </a:lnTo>
                <a:cubicBezTo>
                  <a:pt x="21428" y="11192"/>
                  <a:pt x="21428" y="10064"/>
                  <a:pt x="20740" y="9375"/>
                </a:cubicBezTo>
                <a:close/>
                <a:moveTo>
                  <a:pt x="9222" y="14614"/>
                </a:moveTo>
                <a:lnTo>
                  <a:pt x="5314" y="10705"/>
                </a:lnTo>
                <a:lnTo>
                  <a:pt x="6566" y="9453"/>
                </a:lnTo>
                <a:lnTo>
                  <a:pt x="9222" y="12109"/>
                </a:lnTo>
                <a:lnTo>
                  <a:pt x="14690" y="6643"/>
                </a:lnTo>
                <a:lnTo>
                  <a:pt x="15942" y="7895"/>
                </a:lnTo>
                <a:lnTo>
                  <a:pt x="9222" y="14614"/>
                </a:lnTo>
                <a:close/>
              </a:path>
            </a:pathLst>
          </a:custGeom>
          <a:solidFill>
            <a:srgbClr val="F7F5F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spcAft>
                <a:spcPts val="500"/>
              </a:spcAft>
              <a:def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93" name="Shape"/>
          <p:cNvSpPr/>
          <p:nvPr/>
        </p:nvSpPr>
        <p:spPr>
          <a:xfrm>
            <a:off x="907486" y="6111664"/>
            <a:ext cx="2408278" cy="369332"/>
          </a:xfrm>
          <a:prstGeom prst="homePlate">
            <a:avLst>
              <a:gd name="adj" fmla="val 30193"/>
            </a:avLst>
          </a:prstGeom>
          <a:solidFill>
            <a:srgbClr val="74296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Aft>
                <a:spcPts val="500"/>
              </a:spcAft>
            </a:pP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组员</a:t>
            </a:r>
            <a:endParaRPr lang="zh-CN" altLang="en-US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26" name="Rounded Rectangle"/>
          <p:cNvSpPr/>
          <p:nvPr/>
        </p:nvSpPr>
        <p:spPr>
          <a:xfrm>
            <a:off x="907486" y="3500599"/>
            <a:ext cx="2408279" cy="790422"/>
          </a:xfrm>
          <a:prstGeom prst="rect">
            <a:avLst/>
          </a:prstGeom>
          <a:solidFill>
            <a:srgbClr val="74296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25" name="Freeform 90"/>
          <p:cNvSpPr/>
          <p:nvPr/>
        </p:nvSpPr>
        <p:spPr>
          <a:xfrm>
            <a:off x="3110246" y="3570589"/>
            <a:ext cx="146746" cy="1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6" h="21256" extrusionOk="0">
                <a:moveTo>
                  <a:pt x="20740" y="9375"/>
                </a:moveTo>
                <a:lnTo>
                  <a:pt x="19290" y="7926"/>
                </a:lnTo>
                <a:cubicBezTo>
                  <a:pt x="18946" y="7582"/>
                  <a:pt x="18664" y="6902"/>
                  <a:pt x="18664" y="6414"/>
                </a:cubicBezTo>
                <a:lnTo>
                  <a:pt x="18664" y="4365"/>
                </a:lnTo>
                <a:cubicBezTo>
                  <a:pt x="18664" y="3389"/>
                  <a:pt x="17868" y="2593"/>
                  <a:pt x="16893" y="2592"/>
                </a:cubicBezTo>
                <a:lnTo>
                  <a:pt x="14842" y="2592"/>
                </a:lnTo>
                <a:cubicBezTo>
                  <a:pt x="14355" y="2592"/>
                  <a:pt x="13674" y="2310"/>
                  <a:pt x="13330" y="1966"/>
                </a:cubicBezTo>
                <a:lnTo>
                  <a:pt x="11881" y="517"/>
                </a:lnTo>
                <a:cubicBezTo>
                  <a:pt x="11192" y="-172"/>
                  <a:pt x="10064" y="-172"/>
                  <a:pt x="9376" y="517"/>
                </a:cubicBezTo>
                <a:lnTo>
                  <a:pt x="7926" y="1967"/>
                </a:lnTo>
                <a:cubicBezTo>
                  <a:pt x="7582" y="2311"/>
                  <a:pt x="6900" y="2593"/>
                  <a:pt x="6414" y="2593"/>
                </a:cubicBezTo>
                <a:lnTo>
                  <a:pt x="4364" y="2593"/>
                </a:lnTo>
                <a:cubicBezTo>
                  <a:pt x="3391" y="2593"/>
                  <a:pt x="2593" y="3389"/>
                  <a:pt x="2593" y="4365"/>
                </a:cubicBezTo>
                <a:lnTo>
                  <a:pt x="2593" y="6414"/>
                </a:lnTo>
                <a:cubicBezTo>
                  <a:pt x="2593" y="6900"/>
                  <a:pt x="2311" y="7582"/>
                  <a:pt x="1967" y="7926"/>
                </a:cubicBezTo>
                <a:lnTo>
                  <a:pt x="517" y="9375"/>
                </a:lnTo>
                <a:cubicBezTo>
                  <a:pt x="-172" y="10064"/>
                  <a:pt x="-172" y="11192"/>
                  <a:pt x="517" y="11882"/>
                </a:cubicBezTo>
                <a:lnTo>
                  <a:pt x="1967" y="13331"/>
                </a:lnTo>
                <a:cubicBezTo>
                  <a:pt x="2311" y="13675"/>
                  <a:pt x="2593" y="14357"/>
                  <a:pt x="2593" y="14843"/>
                </a:cubicBezTo>
                <a:lnTo>
                  <a:pt x="2593" y="16892"/>
                </a:lnTo>
                <a:cubicBezTo>
                  <a:pt x="2593" y="17867"/>
                  <a:pt x="3391" y="18664"/>
                  <a:pt x="4364" y="18664"/>
                </a:cubicBezTo>
                <a:lnTo>
                  <a:pt x="6414" y="18664"/>
                </a:lnTo>
                <a:cubicBezTo>
                  <a:pt x="6901" y="18664"/>
                  <a:pt x="7582" y="18946"/>
                  <a:pt x="7926" y="19290"/>
                </a:cubicBezTo>
                <a:lnTo>
                  <a:pt x="9376" y="20740"/>
                </a:lnTo>
                <a:cubicBezTo>
                  <a:pt x="10064" y="21428"/>
                  <a:pt x="11192" y="21428"/>
                  <a:pt x="11881" y="20740"/>
                </a:cubicBezTo>
                <a:lnTo>
                  <a:pt x="13330" y="19290"/>
                </a:lnTo>
                <a:cubicBezTo>
                  <a:pt x="13674" y="18946"/>
                  <a:pt x="14355" y="18664"/>
                  <a:pt x="14842" y="18664"/>
                </a:cubicBezTo>
                <a:lnTo>
                  <a:pt x="16893" y="18664"/>
                </a:lnTo>
                <a:cubicBezTo>
                  <a:pt x="17868" y="18664"/>
                  <a:pt x="18664" y="17867"/>
                  <a:pt x="18664" y="16892"/>
                </a:cubicBezTo>
                <a:lnTo>
                  <a:pt x="18664" y="14843"/>
                </a:lnTo>
                <a:cubicBezTo>
                  <a:pt x="18664" y="14355"/>
                  <a:pt x="18946" y="13675"/>
                  <a:pt x="19290" y="13331"/>
                </a:cubicBezTo>
                <a:lnTo>
                  <a:pt x="20740" y="11882"/>
                </a:lnTo>
                <a:cubicBezTo>
                  <a:pt x="21428" y="11192"/>
                  <a:pt x="21428" y="10064"/>
                  <a:pt x="20740" y="9375"/>
                </a:cubicBezTo>
                <a:close/>
                <a:moveTo>
                  <a:pt x="9222" y="14614"/>
                </a:moveTo>
                <a:lnTo>
                  <a:pt x="5314" y="10705"/>
                </a:lnTo>
                <a:lnTo>
                  <a:pt x="6566" y="9453"/>
                </a:lnTo>
                <a:lnTo>
                  <a:pt x="9222" y="12109"/>
                </a:lnTo>
                <a:lnTo>
                  <a:pt x="14690" y="6643"/>
                </a:lnTo>
                <a:lnTo>
                  <a:pt x="15942" y="7895"/>
                </a:lnTo>
                <a:lnTo>
                  <a:pt x="9222" y="14614"/>
                </a:lnTo>
                <a:close/>
              </a:path>
            </a:pathLst>
          </a:custGeom>
          <a:solidFill>
            <a:srgbClr val="F7F5F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spcAft>
                <a:spcPts val="500"/>
              </a:spcAft>
              <a:def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54" name="Rounded Rectangle"/>
          <p:cNvSpPr/>
          <p:nvPr/>
        </p:nvSpPr>
        <p:spPr>
          <a:xfrm>
            <a:off x="6124850" y="3500599"/>
            <a:ext cx="2408279" cy="790422"/>
          </a:xfrm>
          <a:prstGeom prst="rect">
            <a:avLst/>
          </a:prstGeom>
          <a:solidFill>
            <a:srgbClr val="936B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53" name="Freeform 90"/>
          <p:cNvSpPr/>
          <p:nvPr/>
        </p:nvSpPr>
        <p:spPr>
          <a:xfrm>
            <a:off x="8327610" y="3570589"/>
            <a:ext cx="146746" cy="1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6" h="21256" extrusionOk="0">
                <a:moveTo>
                  <a:pt x="20740" y="9375"/>
                </a:moveTo>
                <a:lnTo>
                  <a:pt x="19290" y="7926"/>
                </a:lnTo>
                <a:cubicBezTo>
                  <a:pt x="18946" y="7582"/>
                  <a:pt x="18664" y="6902"/>
                  <a:pt x="18664" y="6414"/>
                </a:cubicBezTo>
                <a:lnTo>
                  <a:pt x="18664" y="4365"/>
                </a:lnTo>
                <a:cubicBezTo>
                  <a:pt x="18664" y="3389"/>
                  <a:pt x="17868" y="2593"/>
                  <a:pt x="16893" y="2592"/>
                </a:cubicBezTo>
                <a:lnTo>
                  <a:pt x="14842" y="2592"/>
                </a:lnTo>
                <a:cubicBezTo>
                  <a:pt x="14355" y="2592"/>
                  <a:pt x="13674" y="2310"/>
                  <a:pt x="13330" y="1966"/>
                </a:cubicBezTo>
                <a:lnTo>
                  <a:pt x="11881" y="517"/>
                </a:lnTo>
                <a:cubicBezTo>
                  <a:pt x="11192" y="-172"/>
                  <a:pt x="10064" y="-172"/>
                  <a:pt x="9376" y="517"/>
                </a:cubicBezTo>
                <a:lnTo>
                  <a:pt x="7926" y="1967"/>
                </a:lnTo>
                <a:cubicBezTo>
                  <a:pt x="7582" y="2311"/>
                  <a:pt x="6900" y="2593"/>
                  <a:pt x="6414" y="2593"/>
                </a:cubicBezTo>
                <a:lnTo>
                  <a:pt x="4364" y="2593"/>
                </a:lnTo>
                <a:cubicBezTo>
                  <a:pt x="3391" y="2593"/>
                  <a:pt x="2593" y="3389"/>
                  <a:pt x="2593" y="4365"/>
                </a:cubicBezTo>
                <a:lnTo>
                  <a:pt x="2593" y="6414"/>
                </a:lnTo>
                <a:cubicBezTo>
                  <a:pt x="2593" y="6900"/>
                  <a:pt x="2311" y="7582"/>
                  <a:pt x="1967" y="7926"/>
                </a:cubicBezTo>
                <a:lnTo>
                  <a:pt x="517" y="9375"/>
                </a:lnTo>
                <a:cubicBezTo>
                  <a:pt x="-172" y="10064"/>
                  <a:pt x="-172" y="11192"/>
                  <a:pt x="517" y="11882"/>
                </a:cubicBezTo>
                <a:lnTo>
                  <a:pt x="1967" y="13331"/>
                </a:lnTo>
                <a:cubicBezTo>
                  <a:pt x="2311" y="13675"/>
                  <a:pt x="2593" y="14357"/>
                  <a:pt x="2593" y="14843"/>
                </a:cubicBezTo>
                <a:lnTo>
                  <a:pt x="2593" y="16892"/>
                </a:lnTo>
                <a:cubicBezTo>
                  <a:pt x="2593" y="17867"/>
                  <a:pt x="3391" y="18664"/>
                  <a:pt x="4364" y="18664"/>
                </a:cubicBezTo>
                <a:lnTo>
                  <a:pt x="6414" y="18664"/>
                </a:lnTo>
                <a:cubicBezTo>
                  <a:pt x="6901" y="18664"/>
                  <a:pt x="7582" y="18946"/>
                  <a:pt x="7926" y="19290"/>
                </a:cubicBezTo>
                <a:lnTo>
                  <a:pt x="9376" y="20740"/>
                </a:lnTo>
                <a:cubicBezTo>
                  <a:pt x="10064" y="21428"/>
                  <a:pt x="11192" y="21428"/>
                  <a:pt x="11881" y="20740"/>
                </a:cubicBezTo>
                <a:lnTo>
                  <a:pt x="13330" y="19290"/>
                </a:lnTo>
                <a:cubicBezTo>
                  <a:pt x="13674" y="18946"/>
                  <a:pt x="14355" y="18664"/>
                  <a:pt x="14842" y="18664"/>
                </a:cubicBezTo>
                <a:lnTo>
                  <a:pt x="16893" y="18664"/>
                </a:lnTo>
                <a:cubicBezTo>
                  <a:pt x="17868" y="18664"/>
                  <a:pt x="18664" y="17867"/>
                  <a:pt x="18664" y="16892"/>
                </a:cubicBezTo>
                <a:lnTo>
                  <a:pt x="18664" y="14843"/>
                </a:lnTo>
                <a:cubicBezTo>
                  <a:pt x="18664" y="14355"/>
                  <a:pt x="18946" y="13675"/>
                  <a:pt x="19290" y="13331"/>
                </a:cubicBezTo>
                <a:lnTo>
                  <a:pt x="20740" y="11882"/>
                </a:lnTo>
                <a:cubicBezTo>
                  <a:pt x="21428" y="11192"/>
                  <a:pt x="21428" y="10064"/>
                  <a:pt x="20740" y="9375"/>
                </a:cubicBezTo>
                <a:close/>
                <a:moveTo>
                  <a:pt x="9222" y="14614"/>
                </a:moveTo>
                <a:lnTo>
                  <a:pt x="5314" y="10705"/>
                </a:lnTo>
                <a:lnTo>
                  <a:pt x="6566" y="9453"/>
                </a:lnTo>
                <a:lnTo>
                  <a:pt x="9222" y="12109"/>
                </a:lnTo>
                <a:lnTo>
                  <a:pt x="14690" y="6643"/>
                </a:lnTo>
                <a:lnTo>
                  <a:pt x="15942" y="7895"/>
                </a:lnTo>
                <a:lnTo>
                  <a:pt x="9222" y="14614"/>
                </a:lnTo>
                <a:close/>
              </a:path>
            </a:pathLst>
          </a:custGeom>
          <a:solidFill>
            <a:srgbClr val="F7F5F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spcAft>
                <a:spcPts val="500"/>
              </a:spcAft>
              <a:def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68" name="Rounded Rectangle"/>
          <p:cNvSpPr/>
          <p:nvPr/>
        </p:nvSpPr>
        <p:spPr>
          <a:xfrm>
            <a:off x="8726869" y="3500599"/>
            <a:ext cx="2408279" cy="790422"/>
          </a:xfrm>
          <a:prstGeom prst="rect">
            <a:avLst/>
          </a:prstGeom>
          <a:solidFill>
            <a:srgbClr val="9B7B9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67" name="Freeform 90"/>
          <p:cNvSpPr/>
          <p:nvPr/>
        </p:nvSpPr>
        <p:spPr>
          <a:xfrm>
            <a:off x="10929629" y="3570589"/>
            <a:ext cx="146746" cy="1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6" h="21256" extrusionOk="0">
                <a:moveTo>
                  <a:pt x="20740" y="9375"/>
                </a:moveTo>
                <a:lnTo>
                  <a:pt x="19290" y="7926"/>
                </a:lnTo>
                <a:cubicBezTo>
                  <a:pt x="18946" y="7582"/>
                  <a:pt x="18664" y="6902"/>
                  <a:pt x="18664" y="6414"/>
                </a:cubicBezTo>
                <a:lnTo>
                  <a:pt x="18664" y="4365"/>
                </a:lnTo>
                <a:cubicBezTo>
                  <a:pt x="18664" y="3389"/>
                  <a:pt x="17868" y="2593"/>
                  <a:pt x="16893" y="2592"/>
                </a:cubicBezTo>
                <a:lnTo>
                  <a:pt x="14842" y="2592"/>
                </a:lnTo>
                <a:cubicBezTo>
                  <a:pt x="14355" y="2592"/>
                  <a:pt x="13674" y="2310"/>
                  <a:pt x="13330" y="1966"/>
                </a:cubicBezTo>
                <a:lnTo>
                  <a:pt x="11881" y="517"/>
                </a:lnTo>
                <a:cubicBezTo>
                  <a:pt x="11192" y="-172"/>
                  <a:pt x="10064" y="-172"/>
                  <a:pt x="9376" y="517"/>
                </a:cubicBezTo>
                <a:lnTo>
                  <a:pt x="7926" y="1967"/>
                </a:lnTo>
                <a:cubicBezTo>
                  <a:pt x="7582" y="2311"/>
                  <a:pt x="6900" y="2593"/>
                  <a:pt x="6414" y="2593"/>
                </a:cubicBezTo>
                <a:lnTo>
                  <a:pt x="4364" y="2593"/>
                </a:lnTo>
                <a:cubicBezTo>
                  <a:pt x="3391" y="2593"/>
                  <a:pt x="2593" y="3389"/>
                  <a:pt x="2593" y="4365"/>
                </a:cubicBezTo>
                <a:lnTo>
                  <a:pt x="2593" y="6414"/>
                </a:lnTo>
                <a:cubicBezTo>
                  <a:pt x="2593" y="6900"/>
                  <a:pt x="2311" y="7582"/>
                  <a:pt x="1967" y="7926"/>
                </a:cubicBezTo>
                <a:lnTo>
                  <a:pt x="517" y="9375"/>
                </a:lnTo>
                <a:cubicBezTo>
                  <a:pt x="-172" y="10064"/>
                  <a:pt x="-172" y="11192"/>
                  <a:pt x="517" y="11882"/>
                </a:cubicBezTo>
                <a:lnTo>
                  <a:pt x="1967" y="13331"/>
                </a:lnTo>
                <a:cubicBezTo>
                  <a:pt x="2311" y="13675"/>
                  <a:pt x="2593" y="14357"/>
                  <a:pt x="2593" y="14843"/>
                </a:cubicBezTo>
                <a:lnTo>
                  <a:pt x="2593" y="16892"/>
                </a:lnTo>
                <a:cubicBezTo>
                  <a:pt x="2593" y="17867"/>
                  <a:pt x="3391" y="18664"/>
                  <a:pt x="4364" y="18664"/>
                </a:cubicBezTo>
                <a:lnTo>
                  <a:pt x="6414" y="18664"/>
                </a:lnTo>
                <a:cubicBezTo>
                  <a:pt x="6901" y="18664"/>
                  <a:pt x="7582" y="18946"/>
                  <a:pt x="7926" y="19290"/>
                </a:cubicBezTo>
                <a:lnTo>
                  <a:pt x="9376" y="20740"/>
                </a:lnTo>
                <a:cubicBezTo>
                  <a:pt x="10064" y="21428"/>
                  <a:pt x="11192" y="21428"/>
                  <a:pt x="11881" y="20740"/>
                </a:cubicBezTo>
                <a:lnTo>
                  <a:pt x="13330" y="19290"/>
                </a:lnTo>
                <a:cubicBezTo>
                  <a:pt x="13674" y="18946"/>
                  <a:pt x="14355" y="18664"/>
                  <a:pt x="14842" y="18664"/>
                </a:cubicBezTo>
                <a:lnTo>
                  <a:pt x="16893" y="18664"/>
                </a:lnTo>
                <a:cubicBezTo>
                  <a:pt x="17868" y="18664"/>
                  <a:pt x="18664" y="17867"/>
                  <a:pt x="18664" y="16892"/>
                </a:cubicBezTo>
                <a:lnTo>
                  <a:pt x="18664" y="14843"/>
                </a:lnTo>
                <a:cubicBezTo>
                  <a:pt x="18664" y="14355"/>
                  <a:pt x="18946" y="13675"/>
                  <a:pt x="19290" y="13331"/>
                </a:cubicBezTo>
                <a:lnTo>
                  <a:pt x="20740" y="11882"/>
                </a:lnTo>
                <a:cubicBezTo>
                  <a:pt x="21428" y="11192"/>
                  <a:pt x="21428" y="10064"/>
                  <a:pt x="20740" y="9375"/>
                </a:cubicBezTo>
                <a:close/>
                <a:moveTo>
                  <a:pt x="9222" y="14614"/>
                </a:moveTo>
                <a:lnTo>
                  <a:pt x="5314" y="10705"/>
                </a:lnTo>
                <a:lnTo>
                  <a:pt x="6566" y="9453"/>
                </a:lnTo>
                <a:lnTo>
                  <a:pt x="9222" y="12109"/>
                </a:lnTo>
                <a:lnTo>
                  <a:pt x="14690" y="6643"/>
                </a:lnTo>
                <a:lnTo>
                  <a:pt x="15942" y="7895"/>
                </a:lnTo>
                <a:lnTo>
                  <a:pt x="9222" y="14614"/>
                </a:lnTo>
                <a:close/>
              </a:path>
            </a:pathLst>
          </a:custGeom>
          <a:solidFill>
            <a:srgbClr val="F7F5F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spcAft>
                <a:spcPts val="500"/>
              </a:spcAft>
              <a:def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04" name="Rounded Rectangle"/>
          <p:cNvSpPr/>
          <p:nvPr/>
        </p:nvSpPr>
        <p:spPr>
          <a:xfrm>
            <a:off x="3515732" y="3494481"/>
            <a:ext cx="2408279" cy="790422"/>
          </a:xfrm>
          <a:prstGeom prst="rect">
            <a:avLst/>
          </a:prstGeom>
          <a:solidFill>
            <a:srgbClr val="844B7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08" name="Freeform 90"/>
          <p:cNvSpPr/>
          <p:nvPr/>
        </p:nvSpPr>
        <p:spPr>
          <a:xfrm>
            <a:off x="5718492" y="3564471"/>
            <a:ext cx="146746" cy="1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6" h="21256" extrusionOk="0">
                <a:moveTo>
                  <a:pt x="20740" y="9375"/>
                </a:moveTo>
                <a:lnTo>
                  <a:pt x="19290" y="7926"/>
                </a:lnTo>
                <a:cubicBezTo>
                  <a:pt x="18946" y="7582"/>
                  <a:pt x="18664" y="6902"/>
                  <a:pt x="18664" y="6414"/>
                </a:cubicBezTo>
                <a:lnTo>
                  <a:pt x="18664" y="4365"/>
                </a:lnTo>
                <a:cubicBezTo>
                  <a:pt x="18664" y="3389"/>
                  <a:pt x="17868" y="2593"/>
                  <a:pt x="16893" y="2592"/>
                </a:cubicBezTo>
                <a:lnTo>
                  <a:pt x="14842" y="2592"/>
                </a:lnTo>
                <a:cubicBezTo>
                  <a:pt x="14355" y="2592"/>
                  <a:pt x="13674" y="2310"/>
                  <a:pt x="13330" y="1966"/>
                </a:cubicBezTo>
                <a:lnTo>
                  <a:pt x="11881" y="517"/>
                </a:lnTo>
                <a:cubicBezTo>
                  <a:pt x="11192" y="-172"/>
                  <a:pt x="10064" y="-172"/>
                  <a:pt x="9376" y="517"/>
                </a:cubicBezTo>
                <a:lnTo>
                  <a:pt x="7926" y="1967"/>
                </a:lnTo>
                <a:cubicBezTo>
                  <a:pt x="7582" y="2311"/>
                  <a:pt x="6900" y="2593"/>
                  <a:pt x="6414" y="2593"/>
                </a:cubicBezTo>
                <a:lnTo>
                  <a:pt x="4364" y="2593"/>
                </a:lnTo>
                <a:cubicBezTo>
                  <a:pt x="3391" y="2593"/>
                  <a:pt x="2593" y="3389"/>
                  <a:pt x="2593" y="4365"/>
                </a:cubicBezTo>
                <a:lnTo>
                  <a:pt x="2593" y="6414"/>
                </a:lnTo>
                <a:cubicBezTo>
                  <a:pt x="2593" y="6900"/>
                  <a:pt x="2311" y="7582"/>
                  <a:pt x="1967" y="7926"/>
                </a:cubicBezTo>
                <a:lnTo>
                  <a:pt x="517" y="9375"/>
                </a:lnTo>
                <a:cubicBezTo>
                  <a:pt x="-172" y="10064"/>
                  <a:pt x="-172" y="11192"/>
                  <a:pt x="517" y="11882"/>
                </a:cubicBezTo>
                <a:lnTo>
                  <a:pt x="1967" y="13331"/>
                </a:lnTo>
                <a:cubicBezTo>
                  <a:pt x="2311" y="13675"/>
                  <a:pt x="2593" y="14357"/>
                  <a:pt x="2593" y="14843"/>
                </a:cubicBezTo>
                <a:lnTo>
                  <a:pt x="2593" y="16892"/>
                </a:lnTo>
                <a:cubicBezTo>
                  <a:pt x="2593" y="17867"/>
                  <a:pt x="3391" y="18664"/>
                  <a:pt x="4364" y="18664"/>
                </a:cubicBezTo>
                <a:lnTo>
                  <a:pt x="6414" y="18664"/>
                </a:lnTo>
                <a:cubicBezTo>
                  <a:pt x="6901" y="18664"/>
                  <a:pt x="7582" y="18946"/>
                  <a:pt x="7926" y="19290"/>
                </a:cubicBezTo>
                <a:lnTo>
                  <a:pt x="9376" y="20740"/>
                </a:lnTo>
                <a:cubicBezTo>
                  <a:pt x="10064" y="21428"/>
                  <a:pt x="11192" y="21428"/>
                  <a:pt x="11881" y="20740"/>
                </a:cubicBezTo>
                <a:lnTo>
                  <a:pt x="13330" y="19290"/>
                </a:lnTo>
                <a:cubicBezTo>
                  <a:pt x="13674" y="18946"/>
                  <a:pt x="14355" y="18664"/>
                  <a:pt x="14842" y="18664"/>
                </a:cubicBezTo>
                <a:lnTo>
                  <a:pt x="16893" y="18664"/>
                </a:lnTo>
                <a:cubicBezTo>
                  <a:pt x="17868" y="18664"/>
                  <a:pt x="18664" y="17867"/>
                  <a:pt x="18664" y="16892"/>
                </a:cubicBezTo>
                <a:lnTo>
                  <a:pt x="18664" y="14843"/>
                </a:lnTo>
                <a:cubicBezTo>
                  <a:pt x="18664" y="14355"/>
                  <a:pt x="18946" y="13675"/>
                  <a:pt x="19290" y="13331"/>
                </a:cubicBezTo>
                <a:lnTo>
                  <a:pt x="20740" y="11882"/>
                </a:lnTo>
                <a:cubicBezTo>
                  <a:pt x="21428" y="11192"/>
                  <a:pt x="21428" y="10064"/>
                  <a:pt x="20740" y="9375"/>
                </a:cubicBezTo>
                <a:close/>
                <a:moveTo>
                  <a:pt x="9222" y="14614"/>
                </a:moveTo>
                <a:lnTo>
                  <a:pt x="5314" y="10705"/>
                </a:lnTo>
                <a:lnTo>
                  <a:pt x="6566" y="9453"/>
                </a:lnTo>
                <a:lnTo>
                  <a:pt x="9222" y="12109"/>
                </a:lnTo>
                <a:lnTo>
                  <a:pt x="14690" y="6643"/>
                </a:lnTo>
                <a:lnTo>
                  <a:pt x="15942" y="7895"/>
                </a:lnTo>
                <a:lnTo>
                  <a:pt x="9222" y="14614"/>
                </a:lnTo>
                <a:close/>
              </a:path>
            </a:pathLst>
          </a:custGeom>
          <a:solidFill>
            <a:srgbClr val="F7F5F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spcAft>
                <a:spcPts val="500"/>
              </a:spcAft>
              <a:def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33" name="Rounded Rectangle"/>
          <p:cNvSpPr/>
          <p:nvPr/>
        </p:nvSpPr>
        <p:spPr>
          <a:xfrm>
            <a:off x="907486" y="4387965"/>
            <a:ext cx="2408279" cy="790422"/>
          </a:xfrm>
          <a:prstGeom prst="rect">
            <a:avLst/>
          </a:prstGeom>
          <a:solidFill>
            <a:srgbClr val="74296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32" name="Freeform 90"/>
          <p:cNvSpPr/>
          <p:nvPr/>
        </p:nvSpPr>
        <p:spPr>
          <a:xfrm>
            <a:off x="3110246" y="4457955"/>
            <a:ext cx="146746" cy="1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6" h="21256" extrusionOk="0">
                <a:moveTo>
                  <a:pt x="20740" y="9375"/>
                </a:moveTo>
                <a:lnTo>
                  <a:pt x="19290" y="7926"/>
                </a:lnTo>
                <a:cubicBezTo>
                  <a:pt x="18946" y="7582"/>
                  <a:pt x="18664" y="6902"/>
                  <a:pt x="18664" y="6414"/>
                </a:cubicBezTo>
                <a:lnTo>
                  <a:pt x="18664" y="4365"/>
                </a:lnTo>
                <a:cubicBezTo>
                  <a:pt x="18664" y="3389"/>
                  <a:pt x="17868" y="2593"/>
                  <a:pt x="16893" y="2592"/>
                </a:cubicBezTo>
                <a:lnTo>
                  <a:pt x="14842" y="2592"/>
                </a:lnTo>
                <a:cubicBezTo>
                  <a:pt x="14355" y="2592"/>
                  <a:pt x="13674" y="2310"/>
                  <a:pt x="13330" y="1966"/>
                </a:cubicBezTo>
                <a:lnTo>
                  <a:pt x="11881" y="517"/>
                </a:lnTo>
                <a:cubicBezTo>
                  <a:pt x="11192" y="-172"/>
                  <a:pt x="10064" y="-172"/>
                  <a:pt x="9376" y="517"/>
                </a:cubicBezTo>
                <a:lnTo>
                  <a:pt x="7926" y="1967"/>
                </a:lnTo>
                <a:cubicBezTo>
                  <a:pt x="7582" y="2311"/>
                  <a:pt x="6900" y="2593"/>
                  <a:pt x="6414" y="2593"/>
                </a:cubicBezTo>
                <a:lnTo>
                  <a:pt x="4364" y="2593"/>
                </a:lnTo>
                <a:cubicBezTo>
                  <a:pt x="3391" y="2593"/>
                  <a:pt x="2593" y="3389"/>
                  <a:pt x="2593" y="4365"/>
                </a:cubicBezTo>
                <a:lnTo>
                  <a:pt x="2593" y="6414"/>
                </a:lnTo>
                <a:cubicBezTo>
                  <a:pt x="2593" y="6900"/>
                  <a:pt x="2311" y="7582"/>
                  <a:pt x="1967" y="7926"/>
                </a:cubicBezTo>
                <a:lnTo>
                  <a:pt x="517" y="9375"/>
                </a:lnTo>
                <a:cubicBezTo>
                  <a:pt x="-172" y="10064"/>
                  <a:pt x="-172" y="11192"/>
                  <a:pt x="517" y="11882"/>
                </a:cubicBezTo>
                <a:lnTo>
                  <a:pt x="1967" y="13331"/>
                </a:lnTo>
                <a:cubicBezTo>
                  <a:pt x="2311" y="13675"/>
                  <a:pt x="2593" y="14357"/>
                  <a:pt x="2593" y="14843"/>
                </a:cubicBezTo>
                <a:lnTo>
                  <a:pt x="2593" y="16892"/>
                </a:lnTo>
                <a:cubicBezTo>
                  <a:pt x="2593" y="17867"/>
                  <a:pt x="3391" y="18664"/>
                  <a:pt x="4364" y="18664"/>
                </a:cubicBezTo>
                <a:lnTo>
                  <a:pt x="6414" y="18664"/>
                </a:lnTo>
                <a:cubicBezTo>
                  <a:pt x="6901" y="18664"/>
                  <a:pt x="7582" y="18946"/>
                  <a:pt x="7926" y="19290"/>
                </a:cubicBezTo>
                <a:lnTo>
                  <a:pt x="9376" y="20740"/>
                </a:lnTo>
                <a:cubicBezTo>
                  <a:pt x="10064" y="21428"/>
                  <a:pt x="11192" y="21428"/>
                  <a:pt x="11881" y="20740"/>
                </a:cubicBezTo>
                <a:lnTo>
                  <a:pt x="13330" y="19290"/>
                </a:lnTo>
                <a:cubicBezTo>
                  <a:pt x="13674" y="18946"/>
                  <a:pt x="14355" y="18664"/>
                  <a:pt x="14842" y="18664"/>
                </a:cubicBezTo>
                <a:lnTo>
                  <a:pt x="16893" y="18664"/>
                </a:lnTo>
                <a:cubicBezTo>
                  <a:pt x="17868" y="18664"/>
                  <a:pt x="18664" y="17867"/>
                  <a:pt x="18664" y="16892"/>
                </a:cubicBezTo>
                <a:lnTo>
                  <a:pt x="18664" y="14843"/>
                </a:lnTo>
                <a:cubicBezTo>
                  <a:pt x="18664" y="14355"/>
                  <a:pt x="18946" y="13675"/>
                  <a:pt x="19290" y="13331"/>
                </a:cubicBezTo>
                <a:lnTo>
                  <a:pt x="20740" y="11882"/>
                </a:lnTo>
                <a:cubicBezTo>
                  <a:pt x="21428" y="11192"/>
                  <a:pt x="21428" y="10064"/>
                  <a:pt x="20740" y="9375"/>
                </a:cubicBezTo>
                <a:close/>
                <a:moveTo>
                  <a:pt x="9222" y="14614"/>
                </a:moveTo>
                <a:lnTo>
                  <a:pt x="5314" y="10705"/>
                </a:lnTo>
                <a:lnTo>
                  <a:pt x="6566" y="9453"/>
                </a:lnTo>
                <a:lnTo>
                  <a:pt x="9222" y="12109"/>
                </a:lnTo>
                <a:lnTo>
                  <a:pt x="14690" y="6643"/>
                </a:lnTo>
                <a:lnTo>
                  <a:pt x="15942" y="7895"/>
                </a:lnTo>
                <a:lnTo>
                  <a:pt x="9222" y="14614"/>
                </a:lnTo>
                <a:close/>
              </a:path>
            </a:pathLst>
          </a:custGeom>
          <a:solidFill>
            <a:srgbClr val="F7F5F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spcAft>
                <a:spcPts val="500"/>
              </a:spcAft>
              <a:def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75" name="Rounded Rectangle"/>
          <p:cNvSpPr/>
          <p:nvPr/>
        </p:nvSpPr>
        <p:spPr>
          <a:xfrm>
            <a:off x="8726869" y="4384790"/>
            <a:ext cx="2408279" cy="790422"/>
          </a:xfrm>
          <a:prstGeom prst="rect">
            <a:avLst/>
          </a:prstGeom>
          <a:solidFill>
            <a:srgbClr val="9B7B9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74" name="Freeform 90"/>
          <p:cNvSpPr/>
          <p:nvPr/>
        </p:nvSpPr>
        <p:spPr>
          <a:xfrm>
            <a:off x="10929629" y="4457955"/>
            <a:ext cx="146746" cy="1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6" h="21256" extrusionOk="0">
                <a:moveTo>
                  <a:pt x="20740" y="9375"/>
                </a:moveTo>
                <a:lnTo>
                  <a:pt x="19290" y="7926"/>
                </a:lnTo>
                <a:cubicBezTo>
                  <a:pt x="18946" y="7582"/>
                  <a:pt x="18664" y="6902"/>
                  <a:pt x="18664" y="6414"/>
                </a:cubicBezTo>
                <a:lnTo>
                  <a:pt x="18664" y="4365"/>
                </a:lnTo>
                <a:cubicBezTo>
                  <a:pt x="18664" y="3389"/>
                  <a:pt x="17868" y="2593"/>
                  <a:pt x="16893" y="2592"/>
                </a:cubicBezTo>
                <a:lnTo>
                  <a:pt x="14842" y="2592"/>
                </a:lnTo>
                <a:cubicBezTo>
                  <a:pt x="14355" y="2592"/>
                  <a:pt x="13674" y="2310"/>
                  <a:pt x="13330" y="1966"/>
                </a:cubicBezTo>
                <a:lnTo>
                  <a:pt x="11881" y="517"/>
                </a:lnTo>
                <a:cubicBezTo>
                  <a:pt x="11192" y="-172"/>
                  <a:pt x="10064" y="-172"/>
                  <a:pt x="9376" y="517"/>
                </a:cubicBezTo>
                <a:lnTo>
                  <a:pt x="7926" y="1967"/>
                </a:lnTo>
                <a:cubicBezTo>
                  <a:pt x="7582" y="2311"/>
                  <a:pt x="6900" y="2593"/>
                  <a:pt x="6414" y="2593"/>
                </a:cubicBezTo>
                <a:lnTo>
                  <a:pt x="4364" y="2593"/>
                </a:lnTo>
                <a:cubicBezTo>
                  <a:pt x="3391" y="2593"/>
                  <a:pt x="2593" y="3389"/>
                  <a:pt x="2593" y="4365"/>
                </a:cubicBezTo>
                <a:lnTo>
                  <a:pt x="2593" y="6414"/>
                </a:lnTo>
                <a:cubicBezTo>
                  <a:pt x="2593" y="6900"/>
                  <a:pt x="2311" y="7582"/>
                  <a:pt x="1967" y="7926"/>
                </a:cubicBezTo>
                <a:lnTo>
                  <a:pt x="517" y="9375"/>
                </a:lnTo>
                <a:cubicBezTo>
                  <a:pt x="-172" y="10064"/>
                  <a:pt x="-172" y="11192"/>
                  <a:pt x="517" y="11882"/>
                </a:cubicBezTo>
                <a:lnTo>
                  <a:pt x="1967" y="13331"/>
                </a:lnTo>
                <a:cubicBezTo>
                  <a:pt x="2311" y="13675"/>
                  <a:pt x="2593" y="14357"/>
                  <a:pt x="2593" y="14843"/>
                </a:cubicBezTo>
                <a:lnTo>
                  <a:pt x="2593" y="16892"/>
                </a:lnTo>
                <a:cubicBezTo>
                  <a:pt x="2593" y="17867"/>
                  <a:pt x="3391" y="18664"/>
                  <a:pt x="4364" y="18664"/>
                </a:cubicBezTo>
                <a:lnTo>
                  <a:pt x="6414" y="18664"/>
                </a:lnTo>
                <a:cubicBezTo>
                  <a:pt x="6901" y="18664"/>
                  <a:pt x="7582" y="18946"/>
                  <a:pt x="7926" y="19290"/>
                </a:cubicBezTo>
                <a:lnTo>
                  <a:pt x="9376" y="20740"/>
                </a:lnTo>
                <a:cubicBezTo>
                  <a:pt x="10064" y="21428"/>
                  <a:pt x="11192" y="21428"/>
                  <a:pt x="11881" y="20740"/>
                </a:cubicBezTo>
                <a:lnTo>
                  <a:pt x="13330" y="19290"/>
                </a:lnTo>
                <a:cubicBezTo>
                  <a:pt x="13674" y="18946"/>
                  <a:pt x="14355" y="18664"/>
                  <a:pt x="14842" y="18664"/>
                </a:cubicBezTo>
                <a:lnTo>
                  <a:pt x="16893" y="18664"/>
                </a:lnTo>
                <a:cubicBezTo>
                  <a:pt x="17868" y="18664"/>
                  <a:pt x="18664" y="17867"/>
                  <a:pt x="18664" y="16892"/>
                </a:cubicBezTo>
                <a:lnTo>
                  <a:pt x="18664" y="14843"/>
                </a:lnTo>
                <a:cubicBezTo>
                  <a:pt x="18664" y="14355"/>
                  <a:pt x="18946" y="13675"/>
                  <a:pt x="19290" y="13331"/>
                </a:cubicBezTo>
                <a:lnTo>
                  <a:pt x="20740" y="11882"/>
                </a:lnTo>
                <a:cubicBezTo>
                  <a:pt x="21428" y="11192"/>
                  <a:pt x="21428" y="10064"/>
                  <a:pt x="20740" y="9375"/>
                </a:cubicBezTo>
                <a:close/>
                <a:moveTo>
                  <a:pt x="9222" y="14614"/>
                </a:moveTo>
                <a:lnTo>
                  <a:pt x="5314" y="10705"/>
                </a:lnTo>
                <a:lnTo>
                  <a:pt x="6566" y="9453"/>
                </a:lnTo>
                <a:lnTo>
                  <a:pt x="9222" y="12109"/>
                </a:lnTo>
                <a:lnTo>
                  <a:pt x="14690" y="6643"/>
                </a:lnTo>
                <a:lnTo>
                  <a:pt x="15942" y="7895"/>
                </a:lnTo>
                <a:lnTo>
                  <a:pt x="9222" y="14614"/>
                </a:lnTo>
                <a:close/>
              </a:path>
            </a:pathLst>
          </a:custGeom>
          <a:solidFill>
            <a:srgbClr val="F7F5F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spcAft>
                <a:spcPts val="500"/>
              </a:spcAft>
              <a:def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10" name="Rounded Rectangle"/>
          <p:cNvSpPr/>
          <p:nvPr/>
        </p:nvSpPr>
        <p:spPr>
          <a:xfrm>
            <a:off x="3515732" y="4384872"/>
            <a:ext cx="2408279" cy="790422"/>
          </a:xfrm>
          <a:prstGeom prst="rect">
            <a:avLst/>
          </a:prstGeom>
          <a:solidFill>
            <a:srgbClr val="844B7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14" name="Freeform 90"/>
          <p:cNvSpPr/>
          <p:nvPr/>
        </p:nvSpPr>
        <p:spPr>
          <a:xfrm>
            <a:off x="5718492" y="4454862"/>
            <a:ext cx="146746" cy="15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6" h="21256" extrusionOk="0">
                <a:moveTo>
                  <a:pt x="20740" y="9375"/>
                </a:moveTo>
                <a:lnTo>
                  <a:pt x="19290" y="7926"/>
                </a:lnTo>
                <a:cubicBezTo>
                  <a:pt x="18946" y="7582"/>
                  <a:pt x="18664" y="6902"/>
                  <a:pt x="18664" y="6414"/>
                </a:cubicBezTo>
                <a:lnTo>
                  <a:pt x="18664" y="4365"/>
                </a:lnTo>
                <a:cubicBezTo>
                  <a:pt x="18664" y="3389"/>
                  <a:pt x="17868" y="2593"/>
                  <a:pt x="16893" y="2592"/>
                </a:cubicBezTo>
                <a:lnTo>
                  <a:pt x="14842" y="2592"/>
                </a:lnTo>
                <a:cubicBezTo>
                  <a:pt x="14355" y="2592"/>
                  <a:pt x="13674" y="2310"/>
                  <a:pt x="13330" y="1966"/>
                </a:cubicBezTo>
                <a:lnTo>
                  <a:pt x="11881" y="517"/>
                </a:lnTo>
                <a:cubicBezTo>
                  <a:pt x="11192" y="-172"/>
                  <a:pt x="10064" y="-172"/>
                  <a:pt x="9376" y="517"/>
                </a:cubicBezTo>
                <a:lnTo>
                  <a:pt x="7926" y="1967"/>
                </a:lnTo>
                <a:cubicBezTo>
                  <a:pt x="7582" y="2311"/>
                  <a:pt x="6900" y="2593"/>
                  <a:pt x="6414" y="2593"/>
                </a:cubicBezTo>
                <a:lnTo>
                  <a:pt x="4364" y="2593"/>
                </a:lnTo>
                <a:cubicBezTo>
                  <a:pt x="3391" y="2593"/>
                  <a:pt x="2593" y="3389"/>
                  <a:pt x="2593" y="4365"/>
                </a:cubicBezTo>
                <a:lnTo>
                  <a:pt x="2593" y="6414"/>
                </a:lnTo>
                <a:cubicBezTo>
                  <a:pt x="2593" y="6900"/>
                  <a:pt x="2311" y="7582"/>
                  <a:pt x="1967" y="7926"/>
                </a:cubicBezTo>
                <a:lnTo>
                  <a:pt x="517" y="9375"/>
                </a:lnTo>
                <a:cubicBezTo>
                  <a:pt x="-172" y="10064"/>
                  <a:pt x="-172" y="11192"/>
                  <a:pt x="517" y="11882"/>
                </a:cubicBezTo>
                <a:lnTo>
                  <a:pt x="1967" y="13331"/>
                </a:lnTo>
                <a:cubicBezTo>
                  <a:pt x="2311" y="13675"/>
                  <a:pt x="2593" y="14357"/>
                  <a:pt x="2593" y="14843"/>
                </a:cubicBezTo>
                <a:lnTo>
                  <a:pt x="2593" y="16892"/>
                </a:lnTo>
                <a:cubicBezTo>
                  <a:pt x="2593" y="17867"/>
                  <a:pt x="3391" y="18664"/>
                  <a:pt x="4364" y="18664"/>
                </a:cubicBezTo>
                <a:lnTo>
                  <a:pt x="6414" y="18664"/>
                </a:lnTo>
                <a:cubicBezTo>
                  <a:pt x="6901" y="18664"/>
                  <a:pt x="7582" y="18946"/>
                  <a:pt x="7926" y="19290"/>
                </a:cubicBezTo>
                <a:lnTo>
                  <a:pt x="9376" y="20740"/>
                </a:lnTo>
                <a:cubicBezTo>
                  <a:pt x="10064" y="21428"/>
                  <a:pt x="11192" y="21428"/>
                  <a:pt x="11881" y="20740"/>
                </a:cubicBezTo>
                <a:lnTo>
                  <a:pt x="13330" y="19290"/>
                </a:lnTo>
                <a:cubicBezTo>
                  <a:pt x="13674" y="18946"/>
                  <a:pt x="14355" y="18664"/>
                  <a:pt x="14842" y="18664"/>
                </a:cubicBezTo>
                <a:lnTo>
                  <a:pt x="16893" y="18664"/>
                </a:lnTo>
                <a:cubicBezTo>
                  <a:pt x="17868" y="18664"/>
                  <a:pt x="18664" y="17867"/>
                  <a:pt x="18664" y="16892"/>
                </a:cubicBezTo>
                <a:lnTo>
                  <a:pt x="18664" y="14843"/>
                </a:lnTo>
                <a:cubicBezTo>
                  <a:pt x="18664" y="14355"/>
                  <a:pt x="18946" y="13675"/>
                  <a:pt x="19290" y="13331"/>
                </a:cubicBezTo>
                <a:lnTo>
                  <a:pt x="20740" y="11882"/>
                </a:lnTo>
                <a:cubicBezTo>
                  <a:pt x="21428" y="11192"/>
                  <a:pt x="21428" y="10064"/>
                  <a:pt x="20740" y="9375"/>
                </a:cubicBezTo>
                <a:close/>
                <a:moveTo>
                  <a:pt x="9222" y="14614"/>
                </a:moveTo>
                <a:lnTo>
                  <a:pt x="5314" y="10705"/>
                </a:lnTo>
                <a:lnTo>
                  <a:pt x="6566" y="9453"/>
                </a:lnTo>
                <a:lnTo>
                  <a:pt x="9222" y="12109"/>
                </a:lnTo>
                <a:lnTo>
                  <a:pt x="14690" y="6643"/>
                </a:lnTo>
                <a:lnTo>
                  <a:pt x="15942" y="7895"/>
                </a:lnTo>
                <a:lnTo>
                  <a:pt x="9222" y="14614"/>
                </a:lnTo>
                <a:close/>
              </a:path>
            </a:pathLst>
          </a:custGeom>
          <a:solidFill>
            <a:srgbClr val="F7F5F6"/>
          </a:solidFill>
          <a:ln w="12700" cap="flat">
            <a:noFill/>
            <a:miter lim="400000"/>
          </a:ln>
          <a:effectLst/>
        </p:spPr>
        <p:txBody>
          <a:bodyPr wrap="square" lIns="22860" tIns="22860" rIns="22860" bIns="22860" numCol="1" anchor="ctr">
            <a:noAutofit/>
          </a:bodyPr>
          <a:lstStyle/>
          <a:p>
            <a:pPr defTabSz="457200">
              <a:spcAft>
                <a:spcPts val="500"/>
              </a:spcAft>
              <a:def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5" name="Shape"/>
          <p:cNvSpPr/>
          <p:nvPr/>
        </p:nvSpPr>
        <p:spPr>
          <a:xfrm>
            <a:off x="3511697" y="6111664"/>
            <a:ext cx="2408278" cy="369332"/>
          </a:xfrm>
          <a:prstGeom prst="homePlate">
            <a:avLst>
              <a:gd name="adj" fmla="val 30193"/>
            </a:avLst>
          </a:prstGeom>
          <a:solidFill>
            <a:srgbClr val="844B7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Aft>
                <a:spcPts val="500"/>
              </a:spcAft>
            </a:pP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组员</a:t>
            </a:r>
            <a:endParaRPr lang="zh-CN" altLang="en-US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6" name="Shape"/>
          <p:cNvSpPr/>
          <p:nvPr/>
        </p:nvSpPr>
        <p:spPr>
          <a:xfrm>
            <a:off x="6123224" y="6111664"/>
            <a:ext cx="2408278" cy="369332"/>
          </a:xfrm>
          <a:prstGeom prst="homePlate">
            <a:avLst>
              <a:gd name="adj" fmla="val 30193"/>
            </a:avLst>
          </a:prstGeom>
          <a:solidFill>
            <a:srgbClr val="936B8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Aft>
                <a:spcPts val="500"/>
              </a:spcAft>
            </a:pP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组员</a:t>
            </a:r>
            <a:endParaRPr lang="zh-CN" altLang="en-US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7" name="Shape"/>
          <p:cNvSpPr/>
          <p:nvPr/>
        </p:nvSpPr>
        <p:spPr>
          <a:xfrm>
            <a:off x="8727436" y="6111664"/>
            <a:ext cx="2408278" cy="369332"/>
          </a:xfrm>
          <a:prstGeom prst="homePlate">
            <a:avLst>
              <a:gd name="adj" fmla="val 30193"/>
            </a:avLst>
          </a:prstGeom>
          <a:solidFill>
            <a:srgbClr val="956E8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Aft>
                <a:spcPts val="500"/>
              </a:spcAft>
            </a:pPr>
            <a:r>
              <a:rPr 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组长</a:t>
            </a:r>
            <a:endParaRPr lang="zh-CN" sz="1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804672" y="1598299"/>
            <a:ext cx="258958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巩岱松</a:t>
            </a:r>
            <a:endParaRPr kumimoji="1"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3394193" y="1598299"/>
            <a:ext cx="260832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杨中秀</a:t>
            </a:r>
            <a:endParaRPr kumimoji="1" 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6002773" y="1598299"/>
            <a:ext cx="260832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蒋枘言</a:t>
            </a:r>
            <a:endParaRPr kumimoji="1" 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8630403" y="1598299"/>
            <a:ext cx="260832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杜泽琦</a:t>
            </a:r>
            <a:endParaRPr kumimoji="1" 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411338" y="1502376"/>
            <a:ext cx="5216652" cy="529485"/>
            <a:chOff x="3566024" y="2175117"/>
            <a:chExt cx="5216652" cy="4451235"/>
          </a:xfrm>
        </p:grpSpPr>
        <p:sp>
          <p:nvSpPr>
            <p:cNvPr id="10" name="Line"/>
            <p:cNvSpPr/>
            <p:nvPr/>
          </p:nvSpPr>
          <p:spPr>
            <a:xfrm>
              <a:off x="8782676" y="2175117"/>
              <a:ext cx="0" cy="4451235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  <a:miter lim="400000"/>
            </a:ln>
          </p:spPr>
          <p:txBody>
            <a:bodyPr lIns="22859" tIns="22859" rIns="22859" bIns="22859"/>
            <a:lstStyle/>
            <a:p>
              <a:pPr>
                <a:spcAft>
                  <a:spcPts val="500"/>
                </a:spcAft>
              </a:pPr>
              <a:endParaRPr sz="90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1" name="Line"/>
            <p:cNvSpPr/>
            <p:nvPr/>
          </p:nvSpPr>
          <p:spPr>
            <a:xfrm>
              <a:off x="6174350" y="2175117"/>
              <a:ext cx="0" cy="4447934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  <a:miter lim="400000"/>
            </a:ln>
          </p:spPr>
          <p:txBody>
            <a:bodyPr lIns="22859" tIns="22859" rIns="22859" bIns="22859"/>
            <a:lstStyle/>
            <a:p>
              <a:pPr>
                <a:spcAft>
                  <a:spcPts val="500"/>
                </a:spcAft>
              </a:pPr>
              <a:endParaRPr sz="90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  <p:sp>
          <p:nvSpPr>
            <p:cNvPr id="12" name="Line"/>
            <p:cNvSpPr/>
            <p:nvPr/>
          </p:nvSpPr>
          <p:spPr>
            <a:xfrm>
              <a:off x="3566024" y="2175117"/>
              <a:ext cx="0" cy="4447934"/>
            </a:xfrm>
            <a:prstGeom prst="line">
              <a:avLst/>
            </a:prstGeom>
            <a:ln w="15875">
              <a:solidFill>
                <a:schemeClr val="bg1"/>
              </a:solidFill>
              <a:prstDash val="dash"/>
              <a:miter lim="400000"/>
            </a:ln>
          </p:spPr>
          <p:txBody>
            <a:bodyPr lIns="22859" tIns="22859" rIns="22859" bIns="22859"/>
            <a:lstStyle/>
            <a:p>
              <a:pPr>
                <a:spcAft>
                  <a:spcPts val="500"/>
                </a:spcAft>
              </a:pPr>
              <a:endParaRPr sz="900">
                <a:latin typeface="Alibaba PuHuiTi" pitchFamily="18" charset="-122"/>
                <a:ea typeface="Alibaba PuHuiTi" pitchFamily="18" charset="-122"/>
                <a:cs typeface="Alibaba PuHuiTi" pitchFamily="18" charset="-122"/>
              </a:endParaRPr>
            </a:p>
          </p:txBody>
        </p:sp>
      </p:grpSp>
      <p:sp>
        <p:nvSpPr>
          <p:cNvPr id="3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1133475" y="3718560"/>
            <a:ext cx="1931035" cy="2863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完成</a:t>
            </a:r>
            <a:r>
              <a:rPr 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后端搭建</a:t>
            </a:r>
            <a:endParaRPr lang="zh-CN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5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1092200" y="4612640"/>
            <a:ext cx="1931035" cy="335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完成</a:t>
            </a:r>
            <a:r>
              <a:rPr 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项目的讲解</a:t>
            </a:r>
            <a:endParaRPr lang="zh-CN" sz="16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9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3594100" y="2842895"/>
            <a:ext cx="2271395" cy="342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完成</a:t>
            </a:r>
            <a:r>
              <a:rPr 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数据库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的初步搭建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4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3515995" y="3724910"/>
            <a:ext cx="2349500" cy="342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完成</a:t>
            </a:r>
            <a:r>
              <a:rPr 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前端页面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的搭建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18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3516630" y="4605655"/>
            <a:ext cx="2403475" cy="342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设计文档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与前半</a:t>
            </a: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制作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6143625" y="2842895"/>
            <a:ext cx="2271395" cy="342900"/>
          </a:xfrm>
          <a:prstGeom prst="rect">
            <a:avLst/>
          </a:prstGeom>
          <a:solidFill>
            <a:srgbClr val="936B89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完成</a:t>
            </a:r>
            <a:r>
              <a:rPr 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前端页面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的搭建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0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6143625" y="3718560"/>
            <a:ext cx="2330450" cy="342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简化</a:t>
            </a:r>
            <a:r>
              <a:rPr 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模版</a:t>
            </a:r>
            <a:r>
              <a:rPr lang="zh-CN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框架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优化数据库</a:t>
            </a:r>
            <a:endParaRPr lang="zh-CN" sz="15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Rounded Rectangle"/>
          <p:cNvSpPr/>
          <p:nvPr/>
        </p:nvSpPr>
        <p:spPr>
          <a:xfrm>
            <a:off x="6124639" y="4387694"/>
            <a:ext cx="2408279" cy="790422"/>
          </a:xfrm>
          <a:prstGeom prst="rect">
            <a:avLst/>
          </a:prstGeom>
          <a:solidFill>
            <a:srgbClr val="936B8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spcAft>
                <a:spcPts val="500"/>
              </a:spcAft>
            </a:pPr>
            <a:endParaRPr sz="900" b="1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2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6123305" y="4605655"/>
            <a:ext cx="2403475" cy="342900"/>
          </a:xfrm>
          <a:prstGeom prst="rect">
            <a:avLst/>
          </a:prstGeom>
          <a:solidFill>
            <a:srgbClr val="936B89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完成后续</a:t>
            </a: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制作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8804910" y="2842895"/>
            <a:ext cx="2271395" cy="342900"/>
          </a:xfrm>
          <a:prstGeom prst="rect">
            <a:avLst/>
          </a:prstGeom>
          <a:solidFill>
            <a:srgbClr val="9B7B92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完成</a:t>
            </a:r>
            <a:r>
              <a:rPr 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前端页面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的搭建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4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8804910" y="3718560"/>
            <a:ext cx="2271395" cy="342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完成</a:t>
            </a:r>
            <a:r>
              <a:rPr 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剩余文档</a:t>
            </a:r>
            <a:r>
              <a:rPr 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libaba PuHuiTi" pitchFamily="18" charset="-122"/>
              </a:rPr>
              <a:t>的编写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Alibaba PuHuiTi" pitchFamily="18" charset="-122"/>
            </a:endParaRPr>
          </a:p>
        </p:txBody>
      </p:sp>
      <p:sp>
        <p:nvSpPr>
          <p:cNvPr id="25" name="Lorem Ipsum is simply dummy text of the printing and typesetting industry. Lorem Ipsum has been the industry's standard dummy text ever since the 1500s, when an unknown printer took a galley of type and scrambled it to make a type specimen book. It has s"/>
          <p:cNvSpPr txBox="1"/>
          <p:nvPr/>
        </p:nvSpPr>
        <p:spPr>
          <a:xfrm>
            <a:off x="8804910" y="4605655"/>
            <a:ext cx="2271395" cy="342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lvl1pPr algn="l">
              <a:defRPr sz="2000">
                <a:solidFill>
                  <a:srgbClr val="F7F5F6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统筹</a:t>
            </a:r>
            <a:r>
              <a:rPr lang="zh-CN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分工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推进</a:t>
            </a:r>
            <a:r>
              <a:rPr lang="zh-CN" altLang="en-US" sz="15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项目总进度</a:t>
            </a:r>
            <a:endParaRPr lang="zh-CN" altLang="en-US" sz="15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32996" y="1046480"/>
            <a:ext cx="7326007" cy="4602774"/>
            <a:chOff x="2432996" y="1046480"/>
            <a:chExt cx="7326007" cy="4602774"/>
          </a:xfrm>
        </p:grpSpPr>
        <p:grpSp>
          <p:nvGrpSpPr>
            <p:cNvPr id="14" name="组合 13"/>
            <p:cNvGrpSpPr/>
            <p:nvPr/>
          </p:nvGrpSpPr>
          <p:grpSpPr>
            <a:xfrm>
              <a:off x="2432996" y="1046480"/>
              <a:ext cx="7326007" cy="4602774"/>
              <a:chOff x="4808" y="3254"/>
              <a:chExt cx="2094" cy="2093"/>
            </a:xfrm>
            <a:solidFill>
              <a:srgbClr val="E5CEE2"/>
            </a:solidFill>
          </p:grpSpPr>
          <p:sp>
            <p:nvSpPr>
              <p:cNvPr id="15" name="圆角矩形 14"/>
              <p:cNvSpPr/>
              <p:nvPr/>
            </p:nvSpPr>
            <p:spPr>
              <a:xfrm>
                <a:off x="4809" y="3254"/>
                <a:ext cx="2093" cy="2093"/>
              </a:xfrm>
              <a:prstGeom prst="roundRect">
                <a:avLst>
                  <a:gd name="adj" fmla="val 8048"/>
                </a:avLst>
              </a:prstGeom>
              <a:solidFill>
                <a:srgbClr val="701E5E"/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innerShdw blurRad="127000" dist="63500" dir="13500000">
                  <a:prstClr val="black">
                    <a:alpha val="6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4808" y="3254"/>
                <a:ext cx="2093" cy="2093"/>
              </a:xfrm>
              <a:prstGeom prst="roundRect">
                <a:avLst>
                  <a:gd name="adj" fmla="val 7841"/>
                </a:avLst>
              </a:prstGeom>
              <a:gradFill rotWithShape="0">
                <a:gsLst>
                  <a:gs pos="15000">
                    <a:srgbClr val="701E5E">
                      <a:alpha val="0"/>
                    </a:srgbClr>
                  </a:gs>
                  <a:gs pos="100000">
                    <a:srgbClr val="6A1D59">
                      <a:lumMod val="95000"/>
                    </a:srgbClr>
                  </a:gs>
                </a:gsLst>
                <a:lin ang="2700000" scaled="0"/>
              </a:gradFill>
              <a:ln>
                <a:solidFill>
                  <a:schemeClr val="bg1">
                    <a:alpha val="80000"/>
                  </a:schemeClr>
                </a:solidFill>
              </a:ln>
              <a:effectLst>
                <a:innerShdw blurRad="127000" dist="63500" dir="2700000">
                  <a:schemeClr val="bg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746212" y="1343660"/>
              <a:ext cx="6698778" cy="4006622"/>
              <a:chOff x="8023" y="3480"/>
              <a:chExt cx="8395" cy="4641"/>
            </a:xfrm>
            <a:solidFill>
              <a:srgbClr val="E5CEE2"/>
            </a:solidFill>
          </p:grpSpPr>
          <p:sp>
            <p:nvSpPr>
              <p:cNvPr id="18" name="圆角矩形 17"/>
              <p:cNvSpPr/>
              <p:nvPr/>
            </p:nvSpPr>
            <p:spPr>
              <a:xfrm>
                <a:off x="8024" y="3480"/>
                <a:ext cx="8394" cy="4641"/>
              </a:xfrm>
              <a:prstGeom prst="roundRect">
                <a:avLst>
                  <a:gd name="adj" fmla="val 729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outerShdw blurRad="152400" dist="76200" dir="2700000" algn="tl" rotWithShape="0">
                  <a:schemeClr val="tx1">
                    <a:lumMod val="85000"/>
                    <a:lumOff val="1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8023" y="3480"/>
                <a:ext cx="8394" cy="4641"/>
              </a:xfrm>
              <a:prstGeom prst="roundRect">
                <a:avLst>
                  <a:gd name="adj" fmla="val 7293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alpha val="80000"/>
                  </a:schemeClr>
                </a:solidFill>
              </a:ln>
              <a:effectLst>
                <a:outerShdw blurRad="127000" dist="63500" dir="13500000" algn="br" rotWithShape="0">
                  <a:schemeClr val="bg1">
                    <a:alpha val="6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240" name="文本框 47"/>
          <p:cNvSpPr txBox="1"/>
          <p:nvPr/>
        </p:nvSpPr>
        <p:spPr>
          <a:xfrm>
            <a:off x="3214053" y="3353435"/>
            <a:ext cx="5762625" cy="119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7200" b="1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项目展示</a:t>
            </a:r>
            <a:endParaRPr lang="zh-CN" altLang="en-US" sz="7200" b="1">
              <a:solidFill>
                <a:srgbClr val="701E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41" name="文本框 48"/>
          <p:cNvSpPr txBox="1"/>
          <p:nvPr/>
        </p:nvSpPr>
        <p:spPr>
          <a:xfrm>
            <a:off x="3558540" y="1963420"/>
            <a:ext cx="5073650" cy="119888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7200" b="1">
                <a:solidFill>
                  <a:srgbClr val="701E5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第三部分</a:t>
            </a:r>
            <a:endParaRPr lang="zh-CN" altLang="en-US" sz="7200" b="1">
              <a:solidFill>
                <a:srgbClr val="701E5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36495" y="5914390"/>
            <a:ext cx="7322820" cy="436880"/>
            <a:chOff x="3837" y="9314"/>
            <a:chExt cx="11532" cy="688"/>
          </a:xfrm>
        </p:grpSpPr>
        <p:grpSp>
          <p:nvGrpSpPr>
            <p:cNvPr id="29" name="组合 28"/>
            <p:cNvGrpSpPr/>
            <p:nvPr/>
          </p:nvGrpSpPr>
          <p:grpSpPr>
            <a:xfrm rot="0">
              <a:off x="3837" y="9443"/>
              <a:ext cx="11532" cy="438"/>
              <a:chOff x="4809" y="3254"/>
              <a:chExt cx="2093" cy="2093"/>
            </a:xfrm>
            <a:solidFill>
              <a:schemeClr val="bg1"/>
            </a:solidFill>
          </p:grpSpPr>
          <p:sp>
            <p:nvSpPr>
              <p:cNvPr id="30" name="圆角矩形 29"/>
              <p:cNvSpPr/>
              <p:nvPr/>
            </p:nvSpPr>
            <p:spPr>
              <a:xfrm>
                <a:off x="4809" y="3254"/>
                <a:ext cx="2093" cy="2093"/>
              </a:xfrm>
              <a:prstGeom prst="roundRect">
                <a:avLst>
                  <a:gd name="adj" fmla="val 50000"/>
                </a:avLst>
              </a:prstGeom>
              <a:solidFill>
                <a:srgbClr val="D296BF"/>
              </a:soli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4809" y="3254"/>
                <a:ext cx="2093" cy="2093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70000">
                    <a:schemeClr val="bg1">
                      <a:lumMod val="85000"/>
                    </a:schemeClr>
                  </a:gs>
                  <a:gs pos="35000">
                    <a:schemeClr val="bg1">
                      <a:alpha val="0"/>
                    </a:schemeClr>
                  </a:gs>
                </a:gsLst>
                <a:lin ang="0" scaled="0"/>
              </a:gradFill>
              <a:ln>
                <a:solidFill>
                  <a:schemeClr val="bg1">
                    <a:alpha val="30000"/>
                  </a:schemeClr>
                </a:solidFill>
              </a:ln>
              <a:effectLst>
                <a:innerShdw blurRad="101600" dist="50800" dir="2700000">
                  <a:schemeClr val="bg1">
                    <a:alpha val="6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rot="0">
              <a:off x="10380" y="9314"/>
              <a:ext cx="688" cy="688"/>
              <a:chOff x="5871" y="9314"/>
              <a:chExt cx="688" cy="688"/>
            </a:xfrm>
          </p:grpSpPr>
          <p:grpSp>
            <p:nvGrpSpPr>
              <p:cNvPr id="26" name="组合 25"/>
              <p:cNvGrpSpPr/>
              <p:nvPr/>
            </p:nvGrpSpPr>
            <p:grpSpPr>
              <a:xfrm rot="0">
                <a:off x="5871" y="9322"/>
                <a:ext cx="680" cy="680"/>
                <a:chOff x="8024" y="3480"/>
                <a:chExt cx="8394" cy="4641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8024" y="3480"/>
                  <a:ext cx="8394" cy="4641"/>
                </a:xfrm>
                <a:prstGeom prst="ellipse">
                  <a:avLst/>
                </a:prstGeom>
                <a:solidFill>
                  <a:srgbClr val="701E5E"/>
                </a:solidFill>
                <a:ln>
                  <a:noFill/>
                </a:ln>
                <a:effectLst>
                  <a:outerShdw blurRad="76200" dist="50800" dir="2700000" algn="tl" rotWithShape="0">
                    <a:schemeClr val="tx1">
                      <a:lumMod val="85000"/>
                      <a:lumOff val="15000"/>
                      <a:alpha val="3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8024" y="3480"/>
                  <a:ext cx="8394" cy="4641"/>
                </a:xfrm>
                <a:prstGeom prst="ellipse">
                  <a:avLst/>
                </a:prstGeom>
                <a:solidFill>
                  <a:srgbClr val="701E5E"/>
                </a:solidFill>
                <a:ln>
                  <a:noFill/>
                </a:ln>
                <a:effectLst>
                  <a:outerShdw blurRad="114300" dist="63500" dir="13500000" algn="br" rotWithShape="0">
                    <a:schemeClr val="bg1">
                      <a:alpha val="7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7" name="图片 6" descr="12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5879" y="9314"/>
                <a:ext cx="680" cy="680"/>
              </a:xfrm>
              <a:prstGeom prst="ellipse">
                <a:avLst/>
              </a:prstGeom>
            </p:spPr>
          </p:pic>
        </p:grpSp>
      </p:grp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01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02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03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04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05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06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07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08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09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11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12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13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14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15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16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17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18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19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DIAGRAM_VIRTUALLY_FRAME" val="{&quot;height&quot;:465.0155797101449,&quot;left&quot;:41.9,&quot;top&quot;:62.8844202898551,&quot;width&quot;:874.3}"/>
</p:tagLst>
</file>

<file path=ppt/tags/tag123.xml><?xml version="1.0" encoding="utf-8"?>
<p:tagLst xmlns:p="http://schemas.openxmlformats.org/presentationml/2006/main">
  <p:tag name="KSO_WM_DIAGRAM_VIRTUALLY_FRAME" val="{&quot;height&quot;:465.0155797101449,&quot;left&quot;:41.9,&quot;top&quot;:62.8844202898551,&quot;width&quot;:874.3}"/>
</p:tagLst>
</file>

<file path=ppt/tags/tag124.xml><?xml version="1.0" encoding="utf-8"?>
<p:tagLst xmlns:p="http://schemas.openxmlformats.org/presentationml/2006/main">
  <p:tag name="KSO_WM_DIAGRAM_VIRTUALLY_FRAME" val="{&quot;height&quot;:465.0155797101449,&quot;left&quot;:41.9,&quot;top&quot;:62.8844202898551,&quot;width&quot;:874.3}"/>
</p:tagLst>
</file>

<file path=ppt/tags/tag125.xml><?xml version="1.0" encoding="utf-8"?>
<p:tagLst xmlns:p="http://schemas.openxmlformats.org/presentationml/2006/main">
  <p:tag name="KSO_WM_DIAGRAM_VIRTUALLY_FRAME" val="{&quot;height&quot;:465.0155797101449,&quot;left&quot;:41.9,&quot;top&quot;:62.8844202898551,&quot;width&quot;:874.3}"/>
</p:tagLst>
</file>

<file path=ppt/tags/tag126.xml><?xml version="1.0" encoding="utf-8"?>
<p:tagLst xmlns:p="http://schemas.openxmlformats.org/presentationml/2006/main">
  <p:tag name="KSO_WM_DIAGRAM_VIRTUALLY_FRAME" val="{&quot;height&quot;:465.0155797101449,&quot;left&quot;:41.9,&quot;top&quot;:62.8844202898551,&quot;width&quot;:874.3}"/>
</p:tagLst>
</file>

<file path=ppt/tags/tag127.xml><?xml version="1.0" encoding="utf-8"?>
<p:tagLst xmlns:p="http://schemas.openxmlformats.org/presentationml/2006/main">
  <p:tag name="KSO_WM_DIAGRAM_VIRTUALLY_FRAME" val="{&quot;height&quot;:465.0155797101449,&quot;left&quot;:41.9,&quot;top&quot;:62.8844202898551,&quot;width&quot;:874.3}"/>
</p:tagLst>
</file>

<file path=ppt/tags/tag128.xml><?xml version="1.0" encoding="utf-8"?>
<p:tagLst xmlns:p="http://schemas.openxmlformats.org/presentationml/2006/main">
  <p:tag name="KSO_WM_DIAGRAM_VIRTUALLY_FRAME" val="{&quot;height&quot;:465.0155797101449,&quot;left&quot;:41.9,&quot;top&quot;:62.8844202898551,&quot;width&quot;:874.3}"/>
</p:tagLst>
</file>

<file path=ppt/tags/tag129.xml><?xml version="1.0" encoding="utf-8"?>
<p:tagLst xmlns:p="http://schemas.openxmlformats.org/presentationml/2006/main">
  <p:tag name="KSO_WM_DIAGRAM_VIRTUALLY_FRAME" val="{&quot;height&quot;:465.0155797101449,&quot;left&quot;:41.9,&quot;top&quot;:62.8844202898551,&quot;width&quot;:874.3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465.0155797101449,&quot;left&quot;:41.9,&quot;top&quot;:62.8844202898551,&quot;width&quot;:874.3}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35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36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37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38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39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41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42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43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44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45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46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47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48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49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51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52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53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54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55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56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57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58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59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61.xml><?xml version="1.0" encoding="utf-8"?>
<p:tagLst xmlns:p="http://schemas.openxmlformats.org/presentationml/2006/main">
  <p:tag name="KSO_WM_DIAGRAM_VIRTUALLY_FRAME" val="{&quot;height&quot;:454.8965354330709,&quot;left&quot;:115.09992125984252,&quot;top&quot;:92.1,&quot;width&quot;:702.9000787401575}"/>
</p:tagLst>
</file>

<file path=ppt/tags/tag162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63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64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65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66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67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68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69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71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72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73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74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75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76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77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78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79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81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82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83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84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85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86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87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88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89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91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192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193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194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195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196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197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198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199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01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02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03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04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05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06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07.xml><?xml version="1.0" encoding="utf-8"?>
<p:tagLst xmlns:p="http://schemas.openxmlformats.org/presentationml/2006/main">
  <p:tag name="KSO_WM_DIAGRAM_VIRTUALLY_FRAME" val="{&quot;height&quot;:458.5,&quot;left&quot;:34.1,&quot;top&quot;:69.15,&quot;width&quot;:910.3}"/>
</p:tagLst>
</file>

<file path=ppt/tags/tag208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09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11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12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13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14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15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16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17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18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19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21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22.xml><?xml version="1.0" encoding="utf-8"?>
<p:tagLst xmlns:p="http://schemas.openxmlformats.org/presentationml/2006/main">
  <p:tag name="KSO_WM_DIAGRAM_VIRTUALLY_FRAME" val="{&quot;height&quot;:445.45968503937013,&quot;left&quot;:580.2771653543307,&quot;top&quot;:84.25007874015748,&quot;width&quot;:345.9837795275591}"/>
</p:tagLst>
</file>

<file path=ppt/tags/tag223.xml><?xml version="1.0" encoding="utf-8"?>
<p:tagLst xmlns:p="http://schemas.openxmlformats.org/presentationml/2006/main">
  <p:tag name="KSO_WM_DIAGRAM_VIRTUALLY_FRAME" val="{&quot;height&quot;:458.5,&quot;left&quot;:34.1,&quot;top&quot;:69.15,&quot;width&quot;:910.3}"/>
</p:tagLst>
</file>

<file path=ppt/tags/tag224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25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26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27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28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29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31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32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33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34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35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36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37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38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39.xml><?xml version="1.0" encoding="utf-8"?>
<p:tagLst xmlns:p="http://schemas.openxmlformats.org/presentationml/2006/main">
  <p:tag name="KSO_WM_DIAGRAM_VIRTUALLY_FRAME" val="{&quot;height&quot;:458.5,&quot;left&quot;:34.1,&quot;top&quot;:69.15,&quot;width&quot;:910.3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41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42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43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44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45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46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47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48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49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51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52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53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54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55.xml><?xml version="1.0" encoding="utf-8"?>
<p:tagLst xmlns:p="http://schemas.openxmlformats.org/presentationml/2006/main">
  <p:tag name="KSO_WM_DIAGRAM_VIRTUALLY_FRAME" val="{&quot;height&quot;:458.5,&quot;left&quot;:34.1,&quot;top&quot;:69.15,&quot;width&quot;:910.3}"/>
</p:tagLst>
</file>

<file path=ppt/tags/tag256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57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58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59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61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62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63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64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65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66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67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68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69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71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72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73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74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75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76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77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78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79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81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82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83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84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85.xml><?xml version="1.0" encoding="utf-8"?>
<p:tagLst xmlns:p="http://schemas.openxmlformats.org/presentationml/2006/main">
  <p:tag name="KSO_WM_DIAGRAM_VIRTUALLY_FRAME" val="{&quot;height&quot;:434.5096850393701,&quot;left&quot;:580.2771653543307,&quot;top&quot;:84.25007874015748,&quot;width&quot;:345.9837795275591}"/>
</p:tagLst>
</file>

<file path=ppt/tags/tag286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87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88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89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91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92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93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94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95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96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97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98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299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DIAGRAM_VIRTUALLY_FRAME" val="{&quot;height&quot;:417.87708661417327,&quot;left&quot;:580.2771653543307,&quot;top&quot;:84.25007874015748,&quot;width&quot;:345.9837795275591}"/>
</p:tagLst>
</file>

<file path=ppt/tags/tag301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02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03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04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05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06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07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08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09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11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12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13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14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15.xml><?xml version="1.0" encoding="utf-8"?>
<p:tagLst xmlns:p="http://schemas.openxmlformats.org/presentationml/2006/main">
  <p:tag name="KSO_WM_DIAGRAM_VIRTUALLY_FRAME" val="{&quot;height&quot;:429.0596850393701,&quot;left&quot;:580.2771653543307,&quot;top&quot;:84.25007874015748,&quot;width&quot;:345.9837795275591}"/>
</p:tagLst>
</file>

<file path=ppt/tags/tag3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7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18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19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21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22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23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24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25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26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27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28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29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31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32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33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34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35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36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37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38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39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41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42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43.xml><?xml version="1.0" encoding="utf-8"?>
<p:tagLst xmlns:p="http://schemas.openxmlformats.org/presentationml/2006/main">
  <p:tag name="KSO_WM_DIAGRAM_VIRTUALLY_FRAME" val="{&quot;height&quot;:413.1939587439932,&quot;left&quot;:43.4,&quot;top&quot;:97.5,&quot;width&quot;:875.05}"/>
</p:tagLst>
</file>

<file path=ppt/tags/tag3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4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6.xml><?xml version="1.0" encoding="utf-8"?>
<p:tagLst xmlns:p="http://schemas.openxmlformats.org/presentationml/2006/main">
  <p:tag name="KSO_WM_UNIT_TABLE_BEAUTIFY" val="smartTable{d692d61a-ef3f-4d5c-bf46-aa46ce26be74}"/>
  <p:tag name="TABLE_ENDDRAG_ORIGIN_RECT" val="359*127"/>
  <p:tag name="TABLE_ENDDRAG_RECT" val="263*223*359*127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69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71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72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73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74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75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76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77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78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79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81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82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83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84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85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86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87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88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89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91.xml><?xml version="1.0" encoding="utf-8"?>
<p:tagLst xmlns:p="http://schemas.openxmlformats.org/presentationml/2006/main">
  <p:tag name="KSO_WM_DIAGRAM_VIRTUALLY_FRAME" val="{&quot;height&quot;:278.35,&quot;left&quot;:32.75,&quot;top&quot;:167.3,&quot;width&quot;:890.75}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95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96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97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98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ags/tag99.xml><?xml version="1.0" encoding="utf-8"?>
<p:tagLst xmlns:p="http://schemas.openxmlformats.org/presentationml/2006/main">
  <p:tag name="KSO_WM_DIAGRAM_VIRTUALLY_FRAME" val="{&quot;height&quot;:398.00000000000006,&quot;left&quot;:66.95,&quot;top&quot;:126.99999999999996,&quot;width&quot;:823.35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">
      <a:dk1>
        <a:srgbClr val="383535"/>
      </a:dk1>
      <a:lt1>
        <a:srgbClr val="FEFFFF"/>
      </a:lt1>
      <a:dk2>
        <a:srgbClr val="9EA0A0"/>
      </a:dk2>
      <a:lt2>
        <a:srgbClr val="EFEFEF"/>
      </a:lt2>
      <a:accent1>
        <a:srgbClr val="6B1554"/>
      </a:accent1>
      <a:accent2>
        <a:srgbClr val="E1D0DD"/>
      </a:accent2>
      <a:accent3>
        <a:srgbClr val="7F5D7B"/>
      </a:accent3>
      <a:accent4>
        <a:srgbClr val="B1AAAF"/>
      </a:accent4>
      <a:accent5>
        <a:srgbClr val="FEF2CD"/>
      </a:accent5>
      <a:accent6>
        <a:srgbClr val="7D4575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3524</Words>
  <Application>WPS 演示</Application>
  <PresentationFormat>宽屏</PresentationFormat>
  <Paragraphs>507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Wingdings</vt:lpstr>
      <vt:lpstr>微软雅黑 Light</vt:lpstr>
      <vt:lpstr>Alibaba PuHuiTi</vt:lpstr>
      <vt:lpstr>Poppins</vt:lpstr>
      <vt:lpstr>Calibri</vt:lpstr>
      <vt:lpstr>方正小标宋简体</vt:lpstr>
      <vt:lpstr>仿宋</vt:lpstr>
      <vt:lpstr>Times New Roman</vt:lpstr>
      <vt:lpstr>Barlow SemiBold</vt:lpstr>
      <vt:lpstr>Calibri</vt:lpstr>
      <vt:lpstr>Arial Unicode MS</vt:lpstr>
      <vt:lpstr>等线</vt:lpstr>
      <vt:lpstr>等线 Light</vt:lpstr>
      <vt:lpstr>Malgun Gothic</vt:lpstr>
      <vt:lpstr>Segoe Print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紫琪</dc:creator>
  <cp:lastModifiedBy>WPS_1692261764</cp:lastModifiedBy>
  <cp:revision>285</cp:revision>
  <dcterms:created xsi:type="dcterms:W3CDTF">2019-06-19T02:08:00Z</dcterms:created>
  <dcterms:modified xsi:type="dcterms:W3CDTF">2025-12-23T15:48:53Z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8164ED93139B4FECB2F50DD6CA401EA3_12</vt:lpwstr>
  </property>
</Properties>
</file>